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60" r:id="rId4"/>
    <p:sldId id="258" r:id="rId5"/>
    <p:sldId id="261" r:id="rId6"/>
    <p:sldId id="267" r:id="rId7"/>
    <p:sldId id="264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94660"/>
  </p:normalViewPr>
  <p:slideViewPr>
    <p:cSldViewPr snapToGrid="0">
      <p:cViewPr varScale="1">
        <p:scale>
          <a:sx n="72" d="100"/>
          <a:sy n="72" d="100"/>
        </p:scale>
        <p:origin x="7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2887-F691-4966-9489-442786394D8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C7362DD-D923-426F-85D5-77654592FEE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724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2887-F691-4966-9489-442786394D8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62DD-D923-426F-85D5-77654592FEE8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968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2887-F691-4966-9489-442786394D8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62DD-D923-426F-85D5-77654592FEE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996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2887-F691-4966-9489-442786394D8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62DD-D923-426F-85D5-77654592FEE8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7861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2887-F691-4966-9489-442786394D8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62DD-D923-426F-85D5-77654592FEE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18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2887-F691-4966-9489-442786394D8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62DD-D923-426F-85D5-77654592FEE8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6362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2887-F691-4966-9489-442786394D8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62DD-D923-426F-85D5-77654592FEE8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574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2887-F691-4966-9489-442786394D8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62DD-D923-426F-85D5-77654592FEE8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522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2887-F691-4966-9489-442786394D8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62DD-D923-426F-85D5-77654592F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64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2887-F691-4966-9489-442786394D8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62DD-D923-426F-85D5-77654592FEE8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0634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8422887-F691-4966-9489-442786394D8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62DD-D923-426F-85D5-77654592FEE8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9240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22887-F691-4966-9489-442786394D8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C7362DD-D923-426F-85D5-77654592FEE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435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43D27FD-ACBE-4878-99DD-B18AA363AE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96" y="192930"/>
            <a:ext cx="11741426" cy="5624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488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72C3B5E-FC07-4FF5-A0CE-1373AF7B2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21" y="1099930"/>
            <a:ext cx="11648661" cy="534062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C060D73-18D6-4000-80B8-D437054E46E0}"/>
              </a:ext>
            </a:extLst>
          </p:cNvPr>
          <p:cNvSpPr/>
          <p:nvPr/>
        </p:nvSpPr>
        <p:spPr>
          <a:xfrm>
            <a:off x="5685183" y="265043"/>
            <a:ext cx="5420139" cy="834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اكتب الكسر الدال على الجز الملون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801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DF7AE2F-5954-451D-B53A-FA0D649DC6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922" y="132320"/>
            <a:ext cx="6428547" cy="388909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4DE0241-5B1F-4D57-A50B-851D2ADEE7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2320"/>
            <a:ext cx="5564877" cy="388909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2D49BB5-9BE0-4B2E-848A-442DDE52FF2A}"/>
              </a:ext>
            </a:extLst>
          </p:cNvPr>
          <p:cNvSpPr/>
          <p:nvPr/>
        </p:nvSpPr>
        <p:spPr>
          <a:xfrm>
            <a:off x="4187687" y="834887"/>
            <a:ext cx="1179443" cy="13252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4</a:t>
            </a:r>
          </a:p>
          <a:p>
            <a:pPr algn="ctr"/>
            <a:r>
              <a:rPr lang="ar-JO" dirty="0"/>
              <a:t>------</a:t>
            </a:r>
          </a:p>
          <a:p>
            <a:pPr algn="ctr"/>
            <a:r>
              <a:rPr lang="ar-JO" dirty="0"/>
              <a:t>8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C890EC-7A20-4657-9FD1-A764C8F00A9F}"/>
              </a:ext>
            </a:extLst>
          </p:cNvPr>
          <p:cNvSpPr/>
          <p:nvPr/>
        </p:nvSpPr>
        <p:spPr>
          <a:xfrm>
            <a:off x="2517914" y="132320"/>
            <a:ext cx="1179443" cy="1285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2</a:t>
            </a:r>
          </a:p>
          <a:p>
            <a:pPr algn="ctr"/>
            <a:r>
              <a:rPr lang="ar-JO" dirty="0"/>
              <a:t>-----</a:t>
            </a:r>
          </a:p>
          <a:p>
            <a:pPr algn="ctr"/>
            <a:r>
              <a:rPr lang="ar-JO" dirty="0"/>
              <a:t>4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77E777-C2E3-4911-B359-D5D62CA3F113}"/>
              </a:ext>
            </a:extLst>
          </p:cNvPr>
          <p:cNvSpPr/>
          <p:nvPr/>
        </p:nvSpPr>
        <p:spPr>
          <a:xfrm>
            <a:off x="808383" y="1006963"/>
            <a:ext cx="927652" cy="1285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1</a:t>
            </a:r>
          </a:p>
          <a:p>
            <a:pPr algn="ctr"/>
            <a:r>
              <a:rPr lang="ar-JO" dirty="0"/>
              <a:t>-----</a:t>
            </a:r>
          </a:p>
          <a:p>
            <a:pPr algn="ctr"/>
            <a:r>
              <a:rPr lang="ar-JO" dirty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618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2EF9F89-E046-47B0-A9A8-9E26BEF58E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37556"/>
            <a:ext cx="5990396" cy="357305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61FC49D-B8E0-4F9F-9854-CB293C3FF0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7556"/>
            <a:ext cx="6206365" cy="4319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000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2ECA5B-3708-47E3-9BDD-C650FAFB4D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919" y="623473"/>
            <a:ext cx="9563100" cy="208597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02F88C7-56A9-4985-BCE0-D0E7E2401E2C}"/>
              </a:ext>
            </a:extLst>
          </p:cNvPr>
          <p:cNvSpPr/>
          <p:nvPr/>
        </p:nvSpPr>
        <p:spPr>
          <a:xfrm>
            <a:off x="2584174" y="2385391"/>
            <a:ext cx="7341704" cy="12987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هي الكسور التي تمثل الكمية نفسها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28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7006C7A-21C7-4526-8451-2E0878DCB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339" y="-106017"/>
            <a:ext cx="11092070" cy="564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05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33968F-3D85-4F91-8B53-045B36B01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34154"/>
            <a:ext cx="11926957" cy="6120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656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2B978DD-8C4E-4F52-BEA3-8D7C51C90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590" y="0"/>
            <a:ext cx="11635409" cy="566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66501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32</TotalTime>
  <Words>21</Words>
  <Application>Microsoft Office PowerPoint</Application>
  <PresentationFormat>Widescreen</PresentationFormat>
  <Paragraphs>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s.kakish</dc:creator>
  <cp:lastModifiedBy>s.kakish</cp:lastModifiedBy>
  <cp:revision>6</cp:revision>
  <dcterms:created xsi:type="dcterms:W3CDTF">2022-05-09T19:22:56Z</dcterms:created>
  <dcterms:modified xsi:type="dcterms:W3CDTF">2023-04-24T17:09:33Z</dcterms:modified>
</cp:coreProperties>
</file>