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6" r:id="rId5"/>
    <p:sldId id="258" r:id="rId6"/>
    <p:sldId id="259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585E91-7D26-40DB-917C-8C33712BA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1731"/>
            <a:ext cx="11847442" cy="591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0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BF6361-CF12-4DF9-9855-70752AD1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21"/>
            <a:ext cx="12191999" cy="61933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0D15453-4BC1-464A-AD80-A7E5774EBC02}"/>
              </a:ext>
            </a:extLst>
          </p:cNvPr>
          <p:cNvSpPr/>
          <p:nvPr/>
        </p:nvSpPr>
        <p:spPr>
          <a:xfrm>
            <a:off x="6877878" y="4359965"/>
            <a:ext cx="1457739" cy="1046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------</a:t>
            </a:r>
          </a:p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5024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FEE2EC-00E1-4FE3-93CD-BD66AB0AA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00022"/>
            <a:ext cx="12085982" cy="59140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C3E9CCD-5F67-444F-8DD6-18C9517EC8B2}"/>
              </a:ext>
            </a:extLst>
          </p:cNvPr>
          <p:cNvSpPr/>
          <p:nvPr/>
        </p:nvSpPr>
        <p:spPr>
          <a:xfrm>
            <a:off x="5751443" y="3322981"/>
            <a:ext cx="1139687" cy="10767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  <a:p>
            <a:pPr algn="ctr"/>
            <a:r>
              <a:rPr lang="en-US" dirty="0"/>
              <a:t>-----</a:t>
            </a:r>
          </a:p>
          <a:p>
            <a:pPr algn="ctr"/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735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9026C4-B2D1-450C-BC04-F71111F25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68" y="3021495"/>
            <a:ext cx="12337774" cy="29056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AC75A6-97A4-4B67-8F15-07B3BA681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39" y="106018"/>
            <a:ext cx="11856761" cy="280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7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EBFB11-B062-456D-8B6E-D911FFB0B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7" y="0"/>
            <a:ext cx="11913705" cy="597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0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38EE39-95E0-4674-AC45-92482C1E9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765"/>
            <a:ext cx="12033018" cy="478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04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6EC975-D024-46AE-89A9-008AE491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799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4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43B6BF-1B25-4561-8FAF-C33CE0769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7" y="1033670"/>
            <a:ext cx="11442573" cy="381455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2ED2CC-1F29-43F1-9FD8-E76F00CDACAF}"/>
              </a:ext>
            </a:extLst>
          </p:cNvPr>
          <p:cNvSpPr/>
          <p:nvPr/>
        </p:nvSpPr>
        <p:spPr>
          <a:xfrm>
            <a:off x="4982817" y="1961322"/>
            <a:ext cx="543340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0CCD35-ED3C-4718-8E33-2944587F45B6}"/>
              </a:ext>
            </a:extLst>
          </p:cNvPr>
          <p:cNvSpPr/>
          <p:nvPr/>
        </p:nvSpPr>
        <p:spPr>
          <a:xfrm>
            <a:off x="4982817" y="2517913"/>
            <a:ext cx="543340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9BBFDF-76DD-43F8-B20F-B349076D0870}"/>
              </a:ext>
            </a:extLst>
          </p:cNvPr>
          <p:cNvSpPr/>
          <p:nvPr/>
        </p:nvSpPr>
        <p:spPr>
          <a:xfrm>
            <a:off x="2544417" y="3429000"/>
            <a:ext cx="675861" cy="573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D04FC-D395-4412-B184-D3D74B5664C7}"/>
              </a:ext>
            </a:extLst>
          </p:cNvPr>
          <p:cNvSpPr/>
          <p:nvPr/>
        </p:nvSpPr>
        <p:spPr>
          <a:xfrm>
            <a:off x="2544417" y="4108174"/>
            <a:ext cx="675861" cy="424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5C8214-E7D8-4D7E-8957-AC961CE361BA}"/>
              </a:ext>
            </a:extLst>
          </p:cNvPr>
          <p:cNvSpPr/>
          <p:nvPr/>
        </p:nvSpPr>
        <p:spPr>
          <a:xfrm>
            <a:off x="8428382" y="1961322"/>
            <a:ext cx="543340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648330-C3BB-40DE-B604-ED37E8EFECA5}"/>
              </a:ext>
            </a:extLst>
          </p:cNvPr>
          <p:cNvSpPr/>
          <p:nvPr/>
        </p:nvSpPr>
        <p:spPr>
          <a:xfrm>
            <a:off x="8428382" y="2517913"/>
            <a:ext cx="543340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DEE131-227B-438D-BE32-2B64883AE097}"/>
              </a:ext>
            </a:extLst>
          </p:cNvPr>
          <p:cNvSpPr/>
          <p:nvPr/>
        </p:nvSpPr>
        <p:spPr>
          <a:xfrm>
            <a:off x="5897217" y="3429000"/>
            <a:ext cx="768628" cy="573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FDC618-7E78-40EA-8842-1FF1A2435A33}"/>
              </a:ext>
            </a:extLst>
          </p:cNvPr>
          <p:cNvSpPr/>
          <p:nvPr/>
        </p:nvSpPr>
        <p:spPr>
          <a:xfrm>
            <a:off x="8057320" y="3525079"/>
            <a:ext cx="768628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C38371-64D9-4080-A30D-08851FD105F0}"/>
              </a:ext>
            </a:extLst>
          </p:cNvPr>
          <p:cNvSpPr/>
          <p:nvPr/>
        </p:nvSpPr>
        <p:spPr>
          <a:xfrm>
            <a:off x="5897217" y="4108174"/>
            <a:ext cx="662609" cy="424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AB4F2F-AE0E-4C73-A62C-388195BCC979}"/>
              </a:ext>
            </a:extLst>
          </p:cNvPr>
          <p:cNvSpPr/>
          <p:nvPr/>
        </p:nvSpPr>
        <p:spPr>
          <a:xfrm>
            <a:off x="8057320" y="4081670"/>
            <a:ext cx="768628" cy="450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4129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83</TotalTime>
  <Words>16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8</cp:revision>
  <dcterms:created xsi:type="dcterms:W3CDTF">2022-05-08T18:48:16Z</dcterms:created>
  <dcterms:modified xsi:type="dcterms:W3CDTF">2023-05-07T20:00:00Z</dcterms:modified>
</cp:coreProperties>
</file>