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E66E32-0BFD-45B1-ACD1-AACA10B21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239" y="0"/>
            <a:ext cx="10753596" cy="204891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FF223F2-A71F-44B4-A94A-29E66B91E4C3}"/>
              </a:ext>
            </a:extLst>
          </p:cNvPr>
          <p:cNvSpPr/>
          <p:nvPr/>
        </p:nvSpPr>
        <p:spPr>
          <a:xfrm>
            <a:off x="398817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1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1E35FA-AB54-432F-BECF-BC336CA56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399" y="92765"/>
            <a:ext cx="11804601" cy="625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09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E1CCCD-E0DB-4083-BA69-2A4C0F8EC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5" y="490331"/>
            <a:ext cx="12188125" cy="617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89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4BEFD6-4514-4744-9D8D-DF70B7174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820" y="132522"/>
            <a:ext cx="10553392" cy="207976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755D4E0-115A-43B0-94B0-79AC5247C302}"/>
              </a:ext>
            </a:extLst>
          </p:cNvPr>
          <p:cNvSpPr/>
          <p:nvPr/>
        </p:nvSpPr>
        <p:spPr>
          <a:xfrm>
            <a:off x="1404730" y="2332383"/>
            <a:ext cx="8998227" cy="1550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عندما يتساوى البسط والمقام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0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C638D0-91B0-4F33-90DE-E6C493E05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522"/>
            <a:ext cx="11661913" cy="5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21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4156F7-1AC0-4479-A48B-66B339C38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39" y="159026"/>
            <a:ext cx="11953461" cy="29910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8483EF-E173-4DEA-BC6E-8FA47F34C6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69" y="3003688"/>
            <a:ext cx="12191999" cy="265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743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B0F82B-FB7C-4C5C-81A6-45FAE758C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92766"/>
            <a:ext cx="12192000" cy="632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3369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56</TotalTime>
  <Words>4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Palatino Linotype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6</cp:revision>
  <dcterms:created xsi:type="dcterms:W3CDTF">2022-04-29T18:57:11Z</dcterms:created>
  <dcterms:modified xsi:type="dcterms:W3CDTF">2023-05-07T20:00:48Z</dcterms:modified>
</cp:coreProperties>
</file>