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6" r:id="rId6"/>
    <p:sldId id="263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8BD6-B5D1-4E56-8902-634EE1E1CEED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6A88-E7B2-47CE-A2CB-ABD2EEFC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013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8BD6-B5D1-4E56-8902-634EE1E1CEED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6A88-E7B2-47CE-A2CB-ABD2EEFC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61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8BD6-B5D1-4E56-8902-634EE1E1CEED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6A88-E7B2-47CE-A2CB-ABD2EEFCFEC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2468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8BD6-B5D1-4E56-8902-634EE1E1CEED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6A88-E7B2-47CE-A2CB-ABD2EEFC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765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8BD6-B5D1-4E56-8902-634EE1E1CEED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6A88-E7B2-47CE-A2CB-ABD2EEFCFEC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40390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8BD6-B5D1-4E56-8902-634EE1E1CEED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6A88-E7B2-47CE-A2CB-ABD2EEFC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7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8BD6-B5D1-4E56-8902-634EE1E1CEED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6A88-E7B2-47CE-A2CB-ABD2EEFC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45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8BD6-B5D1-4E56-8902-634EE1E1CEED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6A88-E7B2-47CE-A2CB-ABD2EEFC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25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8BD6-B5D1-4E56-8902-634EE1E1CEED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6A88-E7B2-47CE-A2CB-ABD2EEFC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7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8BD6-B5D1-4E56-8902-634EE1E1CEED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6A88-E7B2-47CE-A2CB-ABD2EEFC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41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8BD6-B5D1-4E56-8902-634EE1E1CEED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6A88-E7B2-47CE-A2CB-ABD2EEFC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7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8BD6-B5D1-4E56-8902-634EE1E1CEED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6A88-E7B2-47CE-A2CB-ABD2EEFC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2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8BD6-B5D1-4E56-8902-634EE1E1CEED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6A88-E7B2-47CE-A2CB-ABD2EEFC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50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8BD6-B5D1-4E56-8902-634EE1E1CEED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6A88-E7B2-47CE-A2CB-ABD2EEFC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8BD6-B5D1-4E56-8902-634EE1E1CEED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6A88-E7B2-47CE-A2CB-ABD2EEFC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66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8BD6-B5D1-4E56-8902-634EE1E1CEED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96A88-E7B2-47CE-A2CB-ABD2EEFC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2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48BD6-B5D1-4E56-8902-634EE1E1CEED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2B96A88-E7B2-47CE-A2CB-ABD2EEFCF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0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7AD075D-7858-4F52-BCC8-2D9DDE3910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358" y="426139"/>
            <a:ext cx="10015950" cy="252909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526ABB1-9FFE-413B-B9F7-597975B40C8C}"/>
              </a:ext>
            </a:extLst>
          </p:cNvPr>
          <p:cNvSpPr/>
          <p:nvPr/>
        </p:nvSpPr>
        <p:spPr>
          <a:xfrm>
            <a:off x="389571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521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EABFD87-AFD8-4C71-A5AA-645525370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583" y="0"/>
            <a:ext cx="11688417" cy="33562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3566DF4-2779-40E2-9CA3-CE4A2E0BB0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4054129"/>
            <a:ext cx="12192000" cy="201536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FDA2B1B-62AB-4825-80FC-FBC0CE81A675}"/>
              </a:ext>
            </a:extLst>
          </p:cNvPr>
          <p:cNvSpPr/>
          <p:nvPr/>
        </p:nvSpPr>
        <p:spPr>
          <a:xfrm>
            <a:off x="2623930" y="3074504"/>
            <a:ext cx="3021496" cy="1179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  <a:p>
            <a:pPr algn="ctr"/>
            <a:r>
              <a:rPr lang="en-US" dirty="0"/>
              <a:t>------</a:t>
            </a:r>
          </a:p>
          <a:p>
            <a:pPr algn="ctr"/>
            <a:r>
              <a:rPr lang="en-US" dirty="0"/>
              <a:t>7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2C9161-FCBA-421E-AC69-A7C24AACF46B}"/>
              </a:ext>
            </a:extLst>
          </p:cNvPr>
          <p:cNvSpPr/>
          <p:nvPr/>
        </p:nvSpPr>
        <p:spPr>
          <a:xfrm>
            <a:off x="4041913" y="5587910"/>
            <a:ext cx="2756452" cy="1179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  <a:p>
            <a:pPr algn="ctr"/>
            <a:r>
              <a:rPr lang="en-US" dirty="0"/>
              <a:t>-------</a:t>
            </a:r>
          </a:p>
          <a:p>
            <a:pPr algn="ctr"/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089208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E54E21-3E9D-4961-B689-27DECF1CDD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78" y="731917"/>
            <a:ext cx="11529392" cy="586766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DA85BDD-4273-4D71-9792-84C610D4E600}"/>
              </a:ext>
            </a:extLst>
          </p:cNvPr>
          <p:cNvSpPr/>
          <p:nvPr/>
        </p:nvSpPr>
        <p:spPr>
          <a:xfrm>
            <a:off x="1590261" y="3776870"/>
            <a:ext cx="1577009" cy="8878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  <a:p>
            <a:pPr algn="ctr"/>
            <a:r>
              <a:rPr lang="en-US" dirty="0"/>
              <a:t>-------</a:t>
            </a:r>
          </a:p>
          <a:p>
            <a:pPr algn="ctr"/>
            <a:r>
              <a:rPr lang="en-US" dirty="0"/>
              <a:t>9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379493-3DFD-4B81-889C-B07A6A38FC9E}"/>
              </a:ext>
            </a:extLst>
          </p:cNvPr>
          <p:cNvSpPr/>
          <p:nvPr/>
        </p:nvSpPr>
        <p:spPr>
          <a:xfrm>
            <a:off x="1590261" y="5049078"/>
            <a:ext cx="1696278" cy="9806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  <a:p>
            <a:pPr algn="ctr"/>
            <a:r>
              <a:rPr lang="en-US" dirty="0"/>
              <a:t>------</a:t>
            </a:r>
          </a:p>
          <a:p>
            <a:pPr algn="ctr"/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613495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A2AD2ED-4894-46D3-991C-C8D015BF88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65" y="770524"/>
            <a:ext cx="11529392" cy="532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778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04B4BB-E644-4E9A-B88E-565E8C7D6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574" y="609599"/>
            <a:ext cx="11025809" cy="536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550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4D5EAB7-2AD6-46AE-99E7-C0705BC16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080" y="1090321"/>
            <a:ext cx="11671920" cy="371027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DB2B2AE-2154-4F55-BBDC-6FFB7531F2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043" y="1209590"/>
            <a:ext cx="11069914" cy="3176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495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7E71D0D-8880-438A-A35C-59BA93172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65" y="265043"/>
            <a:ext cx="11688418" cy="659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0353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</TotalTime>
  <Words>12</Words>
  <Application>Microsoft Office PowerPoint</Application>
  <PresentationFormat>Widescreen</PresentationFormat>
  <Paragraphs>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s.kakish</dc:creator>
  <cp:lastModifiedBy>s.kakish</cp:lastModifiedBy>
  <cp:revision>5</cp:revision>
  <dcterms:created xsi:type="dcterms:W3CDTF">2022-04-27T18:49:02Z</dcterms:created>
  <dcterms:modified xsi:type="dcterms:W3CDTF">2023-04-05T19:34:54Z</dcterms:modified>
</cp:coreProperties>
</file>