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72" r:id="rId3"/>
    <p:sldId id="256" r:id="rId4"/>
    <p:sldId id="267" r:id="rId5"/>
    <p:sldId id="268" r:id="rId6"/>
    <p:sldId id="273" r:id="rId7"/>
    <p:sldId id="269" r:id="rId8"/>
    <p:sldId id="297" r:id="rId9"/>
    <p:sldId id="257" r:id="rId10"/>
    <p:sldId id="258" r:id="rId11"/>
    <p:sldId id="259" r:id="rId12"/>
    <p:sldId id="260" r:id="rId13"/>
    <p:sldId id="261" r:id="rId14"/>
    <p:sldId id="274" r:id="rId15"/>
    <p:sldId id="262" r:id="rId16"/>
    <p:sldId id="263" r:id="rId17"/>
    <p:sldId id="264" r:id="rId18"/>
    <p:sldId id="265" r:id="rId19"/>
    <p:sldId id="266" r:id="rId20"/>
    <p:sldId id="270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5" r:id="rId29"/>
    <p:sldId id="282" r:id="rId30"/>
    <p:sldId id="283" r:id="rId31"/>
    <p:sldId id="284" r:id="rId32"/>
    <p:sldId id="288" r:id="rId33"/>
    <p:sldId id="286" r:id="rId34"/>
    <p:sldId id="28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s://i.istockimg.com/file_thumbview_approve/9388348/2/stock-illustration-9388348-animals-in-jungle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5340"/>
            <a:ext cx="7086600" cy="626604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2438400" y="1600200"/>
            <a:ext cx="4038600" cy="381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6600" b="1" dirty="0">
                <a:solidFill>
                  <a:srgbClr val="FFFF00"/>
                </a:solidFill>
              </a:rPr>
              <a:t>الحيوانات</a:t>
            </a:r>
            <a:endParaRPr lang="en-US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t2.gstatic.com/images?q=tbn:ANd9GcRA29AaEUW0Int3KXIm10JhPClThuuz_lcgeZbkNmF19kDtdJ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14400"/>
            <a:ext cx="7248326" cy="5429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0.gstatic.com/images?q=tbn:ANd9GcTntpfbT1i9KVKcKjtz3DrtT8eq0dzWtGFhAi7OmV2s2RAZ4BH3k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38200"/>
            <a:ext cx="7123170" cy="5267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data:image/jpeg;base64,/9j/4AAQSkZJRgABAQAAAQABAAD/2wCEAAkGBhMSERAUExQWExUVFRcYGBUYGBYYGhobFRQVFxkaGhgXHCYeGhsjGRgXHy8hIycpLCwtFh8xNTAqNSYrLikBCQoKDgwOGg8PGiwlHiQsNDQqNCksLCwsLCw0LCwsLCwsLCwsLCwtLCwsKSwsLC0sLCwsLCwuLCwsLCwsLCwsLP/AABEIAJ4BQAMBIgACEQEDEQH/xAAcAAEAAgIDAQAAAAAAAAAAAAAABQYEBwEDCAL/xABBEAABAwIEAwcCAwYDBwUAAAABAAIRAwQFEiExBkFRBxMiYXGBkTKhFLHBI0JSctHwYrLhFRclgpLC8SQzNFOi/8QAGQEBAQEBAQEAAAAAAAAAAAAAAAMCBAEF/8QALhEAAwACAQMBBgYCAwAAAAAAAAECAxEhEjFBBBMyUWGBsSJxkaHR8ELhI1LB/9oADAMBAAIRAxEAPwDeKIiAIiIAiIgCIiAIiIAiIgCIiAIiIAiIgCIiAIoDiTixtqWUw3PVf9LdhqYEn9FD4jxdf0BmqWYy/wATSTHrBMe6w8k70UWOmtl3RUrDu1Gg8gVab6R6/UP0KtNljFGt/wC3Ua7ynX4OqTc12Z5WOp7ozERFswEREARcNeDsZXKAIiIAiIgCIiAIiIAiIgCIiAIiIAiIgCIiAIiIAiIgCIiAIiIAiIgCIiA1ZjlfNjFuHGQKrf8AMFtNaa4vqFmJgj91wPwVti7xmjSptqVajabSAQXGJnoNyuP09fitfM7PUT+GPyMW/wCErWsZfRbPVvhP/wCd1js4Mt2A5czY55hp9l81eP7BrS78Qw+Qkn0hah4y7UK9w9zKbjTpTAAnbqepVbcTzrknjnJXCZer7jQWhLfxAqAGNdR99V9/76LMZZnzI6+XktBXNZxGpJWE5ylFstWFeT0vS7VbN4hjoJ2zaBZlnij7olrKjYjrH5aleZGmQPX6is7D8fr29TwVDodeYVepsk8fT2PUuGYWaRJLs0jaIH+qkVrHs/7W23MUq+j9g7r69Vs0GVZaS4Od78nKIi9PAiIgCIiAIiIAiIgCIiAIiIAiIgCL5e6ATE6bdVCM4hqCTUoOAncA/qFmqU9zSlvsTqKMtuIaL/3sp6O0++y76uL0W71G+xn7BFSfk86X8DMQlQlTiXMYo0n1T1iB8qtcX4jdNpk1Xst2HlmAJ+5JWXkSW1ybWNt6fBZMV40tbfR1QF38LdT/AEUJbdoVSvULLa1c+OZP59Fqx/EFjTqTUFWs6RLWw1u+vid4vYD3WzuEe0OwexjKYFLqMoA3iTGu0kk/KjGSrfPCLXjmFwmyRw7jtrqxo1Wd08aHXnMbQrUCqXxzhFJ1Nt4xzQ5g+oRDw7bUb9VRLjtsrUafdUqbXObI7x5J32ho6eZWpty3N/Qy8atJx9TeCLSVh29XDWDvbZj4mXNc5s6k7QQI008lY8C7braqQLhhoTEOBztE9dAfgFUWSX5MPFa8GykXRZ3tOqwPpva9h2c0gg+4XeqEjTHaLSLb+epH9Qovj8d7c2Xe1MlN1KmMxmGjVpMDzBPusrtKxOsb+qBTBFPKADIJEDxSojjLille3t6NS3DH02ktqTqQZ0EDUSZXBMdN235Po9fVMJeCFrW1tSdUDXmtlqQ07BzY3+V0VMZDnuBaILYA8+Xuu7hbhK6v5FCnLWkBzyQ1rZ6k/MCSr7fdiRo21Sr33fVmNzZAyBpqQ0zJ0nlrCTjem9FLySmlsjf93lvRsDcXlR1Ko5s02AjXSQFq97RKmuIcUuKzmmpVdUDRABP0gaQBsoOq/wARgEDkCZ+61Omk5Mcy2qNgcCYBh10w061waVc/TmADZ9TofTRR/HHZjcWM1I7yj/8Aa3bX+IclThWI1GikqvFt06gaLq7zSEfsy4kf+PJVkha52mRtCu5jmkEtjWQvQPZdx6K9JtKodRoCf72XnYO9VceDLh1ME7aiFQg0eokUXw3iHfW7HTJAg/ClFREwiIgCIiAIiIAiIgCIiAIiIAiIgCIiAxLnCaVT6mCeo0PyF0W3D1FhnLmP+LX7bKSWHjGJChRqVTrlGg6k6Ae5hZ6V30a2+xGcXcVU7CjmIBcQcrNtufovP+P43XvahqVXFxnQcgOQAHTVZnFePvvK73OObcCNBzGnlyXe3BG06DX1Q8Go4NpiMgJgEkk+vLqNeS4M2Srep7H0/T4pxrddysm1aHgSJkGTJHXXYrFNF7HhzTDt5G+3VWO9w5hAe0QwgQXH6okZhoNCQY00WPhhpGtT7wSzQlsxtqW5oMTtMc1GbpPR1VE0t6MU8UXgpmm+o5zDux22hnyI9lkYJb0LkkVqnceBzmlzSQcs+FhG5nRXjG+HrCtbOr2tTJ3Yl1B559Wk7mS0ecDYrVt2S1wLTsZHzPpuulr/ALHGufd4JnBW0G3ANdneUG/U1pcJnTQjY7nXfKujFH0W3FUW4caMnLngkAnfTyjz1WHTc94cSQANT68tBuvqzf4ST6EqXOtF9Leycwfim5s84oPLWvAaYg85kToHecKas+1fEKWprNrNzwGVGNzRPNzQPTdU8Mlp5RsPTWVhXs5j8r3HdLgxeKK5L5x1xjb4kylUY00a9NpDpI156EbjffXVVHCbF9y+nRYC97nZWt8zzk6Af0WO22aaYdLs0kZY8tDPNbi7EuGA2k+7ePE4llOeQH1Eep09j1VVu6IPWOX8i6cD8JNw61bRBzOJz1Hci4gAx5AAAenmp2rTDmlp1BBB9CIK+0XYlrg4G23tnmjjbhqpZ3FWm8HKZLHcnMOxHnyPQqrCw0zTMcl6c48xKyo2rjetbUYfppkS5zhyZzB85ELzpTtTXqEUqZaHv8FMEuPiOjZOrjtquSksb4O6W8s8+DFr2ENEjeNI67a+axv9mgkDZWXFLStbN7m5pVqWsNLgWtPkDEOGnI8l9MczQVA1wLDDmGCJBjOB9UH091rraW6RjoT4llao4e3NtKslg2Mo+VwzDQBmaQ5ugzjUAmYDtJa7Q6H7qVwnCcxjUuJAHOfJbdrRLpe+TbnZw+bZ38//AGhWxRXDOF/h7amwiHbn1P8ApAUqrT2IvuERF6eBERAEREAREQBERAEREARFTcfxW4uqlS2sXZTTbNSqIidgwHYE9fLyKxdqEbiHTLdVrtb9Tg31IH5rr/2hSmO8ZP8AM3+qodHskzw6vcve4/VAn2DnEk+sKWodlti2PDUJ/iLzP2gLCrI/8f3/ANFHGJf5P9P9ltBWvO2LiMUrYUWnxvMkcwBt99fZSWKcEupsL7e8rW+QF37pboP8IadusrT2LYnVubiqa7zUc0DxhvRvhECNDpqBpMqWbLSWtclcOGae98GLw9hj6zyGtLsoLtOQBEk/b5Wxn2IqAVq7e5tqDC2mzxB9RrSTmHRzyRyBgnotX0sdfbuJYMrtgenn6zzVsxfj1tzZUaZzF7R4y52Y54jNtOUztt8KOPUrZ1ZYqqWiH4lx78Q8GAwNblaxv0taDoGjpqflVqq/WANf6rvvaogRyXQddRuudcvqZ36UrpRz3p11M9Pz/vzXT3RMmYgTrv00XbbkNc0uAcJPhM9OcGVnWOHOuaradMeOo4NaInc9f1VtPWznqpTa8mDahuUuOYbxAnX7f398t7O7yDMCSwOe2BoCSQyD9RLSHH1jkti9oHCdphtlaZBnrCq0mXQXtDTn05NzZY5jPvqtZ1HPc41HmXPJLv8Am1nT12Wmuh8kJr2i+R2W7spLSZDhofsuq9pgFpkdI3Ij9CuypT8APmR/T9F1UWyIO5Oh6LO13PdMkre1JptqHK1jnOaYOohrTtHOd/I7QvRPBdoylYWjWHM3umkHac/iP3JXnk02DuWZi4S6WjQQOc85+0ea2dwb2pNY0UbmcjAGsqBsuAB07wDSA2BLRyV8Vyq5ObPFNcG01F8RcRUbKg+tWMADRo+px5NaOZP25qnY32z2zAW2zXVn7BxGWn66nMfSB6rWWL3lziFdneudWe7RlNjSdN4axqpedLieWSx+nb5vhGLjmN1sRuTVq6zoxg+ljZ0a0fmeZW3eAezdtu1la4bmraFrDtT6bbu/JYvZ72dGkW17hhY9pBp0/CTzkvEEcxA3ET0jZK8xYnvrvuazZlrojsdF3ZU6rCyoxtRh3a9ocD7HRVPF+yexrDwMNu7eaRgT5sMt+IVzRdDSfc5U2uxpHiLs/rYeKbqVV1XMHB5azLoI+psuBaQdzpPqF3cEcWULepNVga4uicp0B08BmG+bSOsO5Lclag14hwBGmh8jI+6rHEvZ5b3WZ4/Z1TJzDYk/xN/ouWsNS+rH+h1Tmml05P1LHYYhTrMD6Tw9p0kHmNweh8ishafbaYjhdUCk0vpiBAEtdqdDA1+rciRIGi2Lw/xXSuhGtOq3R9J+haRuPPWfPTYKmPMq4rhk8mFzzL2v73JtERXIBERAEREAREQBERAERVniLisseLe1Aq3L9ABBDOrnenT5WapSts1MunpHHEmPvLxaWozXD/qMeGm0jVxJMTB/uQpbA8DZa08jJMmXOO7j1MfksbhrhplqxxnPWqa1Kp3cd/iVNLES2+qu/wBjd0kume33/vgIvmpUDQS4gAbkmAPdQuKcZ2lBpLqrXHk1hzE/Gnyt1SnuzCl12Ri9oGJ91aOYDDqxFMHoD9R+F5+vC99QEeDQazGaHlrYMaQ0bdGk+u2qdCtit1Tqva5luxxDYBiBqZJ/eOgWveJ8RNPvrWrTaRQdkpugZ2lrn5tQRIfJnyDRyXFW8ldXjwd+LUT0+e7K0KAfudtB6b7ecz7r4t3Q7oT5666R77LdmJ8HUcWpW9zRaaGa2plhDRJMkBh65WiJ8wqBjfZTeUXPd3ZeAJDmwRGskxsEvG9v4FcfqFrXkqr2Q5rXnKOZy6wY2EiV9vosa45XEidCWkSPnRfFXCrjx5wRkaCZy6Ng5dZ8jvqucLtKtRzWU2uqvJjI0ZiRsRoPusPG+yK+28s7a2HSAQfjXy5Lc/ZXwCbVpua7ctVw8DDuxpGpPRx+w9VWGdnl/hzaV3RDHvYc76IGfJ7HR8A7t1B1HVTFTtXq1rGuG0w25yxLZytDjBcQ7UGDI3ExryW8X/Hxf0OfNvKt4/PcpPH/ABE7Eb5wZJY0hlIdQDuAObnEn/pCueL9jxNGg62Izd23Ox5iTGpa7Ya8j8rF7HOCWOc66qkF1N0Np6yHQHB7j6HQesrcarjx9adV5I5svQ1EeDy+/D6uWsRTe4Ui1tQhphhJLQH9CSI1WPb0y4sblEAHWORPMjmvUlG2azNla1uZxc6ABLjuTG5PVdVxh1J4h9Nrhv8ASDr19Ufp0/JmfUteDzVY0Kf4qmKshknO6T9IbroGuiPIHnotw23Y/YyHZ6tQEDTO3KQf5W7e617ZWv8AxxgLco/EuOUCQA0u/dHIRt5Lfdu2GtGkAaZRAjlA5CFnBCae0b9TblrT8FMp9kFiCT+1IP7uYQPcNn7qy4Rw5bWoihSZTMQXAS4+rjqflSSLqUpdkcbqn3YREWjIREQBERAfL2A7gH1+FD43wrRuPFHd1RtUbof+b+IeqmkWalUtNGppy9oqtrxBUtXCleABuzawByn16Hb7qz0qocAWkOB2IMhfF3Zsqscx7Q5pEEFVn8DcWJmgO9ok60idW/yk/l+aj+LH35X7r+fuV/Dk7cP9n/BbEWDhmNUq7QWOkxq3mDzBHULOV001tEWmnphERengREQBEURxXjotLWrV3cBDB1cdB7c/ZeNpLbPZTp6RBcZ8atoudb0jNUgSBM+LZojbTUn0A1Okjwbwz+Gpl9Ql1erBeT+7uQwdAP0VW7NOHzWe+9rjO7N4C7+OZLvbb38lsxQxp2/aP6HRlahezn6hERdBzGBi+DtuGsa9zg0OzFoMB0DY+UwfZdDeFLQFhFFksiDryMyddTPVSyLLiW9tGlTS0mcNYBoBC072wcGuNb8S2BSqZW1HQSGOGmZwaCcsASY3HmFuNfNWkHAtcA4HQgiQR5gpU9S0exbl7NOcK8YnD8HDmNfWPevp6wG0XxIEnVwcPGN9yDHOv1e0arUpObXbUuHP+od66mwNgjKG0x56+iu/F/ZAa1R1S1e1gO1F0hrdNchExJkxHNRWF9h9YuHf1mMZzFOXuPoXAAfBUqV70i+N49N0UGxtbi+qMt6bJEktosENExLnE8tpc48l6A4K4Pp4fQDGw6o7Wo+Nz0HPKOQ9TuVm4Dw1b2bMlCmGTGZ27nRzc46n8uilFqMfTy+5jLm6+Fwjh7gASTAGpJWkru1OI4hcutKWRtEOh1ONSNJJOhzQfDz89VsjtDxz8NZVYPjq/s2er9CfZsrD4MwX8Fhji4d3Ucx9R7t3TByyORDY09eZU8q66U/Dlm8T9nDvy+F/6fPZh3goVWvEZH5cp5O1LgDvGo0OxJV0VU7OaJ/Cmo4Q57z7BnhA89ZM+atari9xEcvvsIiKhM1ZS4dqNx5r9GNdmqN2JgNc3aZ1I19fNbSaqlVGfF2xlJp0HEHePE0EHpOaJ8vVW5RwpLeviXzU66d/AIiKxAIiIAiIgCIiAIiIAuCFyiAgcX4TZVOemTRqgyHt0OvI+SjqGM3dsCK1A1Wt0L2Ek6cyCOe+h5q3oQovFzuXplVk41XKIfB+KKNcGHhrgdWu8J+CpcFRd/wzQqklzBJ5jQ/IUYcHurf/AOPUztBnK/UxzAO6868k+8t/l/B70xXuvX5/yWhFXTxb3b2suKTqUxDtwZHorC10iVSLm+xOoc9zlVjjbAKl2Lemz6cxLnHYbanrzVnRLhWuliKcPqRj4fYto02U2CGsED9SfMnX3WQiLZkIiIAiIgCIiAIiIAiKucc4463tyGT3lWWMInTTV2nQfmsXaiXT8Gol3SlFUx5xxDGKFAa0bZwDiD+8AXu/yhvsVduLnEWVzG+Qj5IChezrhvuKTqj2w+oZk77u18tCBp0KmeLx/wCiuP5DPoo49uHT7s6MjXWpXZf1nXwRSy2FsIjwk/LnH29OSnVX+A64dYW8EGARp5PcrArx7qIZPef5hERaMFTsqU4vcOkDLbtGn+Jw3/6R91bFUsDui7E73Tw92wA+hP2VtUML3Lfzf3LZlppfJfYIiK5EIiIAiIgCIiAIiIAiIgCIiAIiIDDxDCqdbJ3gzBpmORPmssCFyi80u57sIiL08CIiAIiIAiIgCIiAIiIAou+4fZVqCo4kkEQOQAiRHnB+VKIvHKrhnqbXY4a0AADQBR3EdvntqwifAdBvpvHtKkl81Wy0jyP5I1taCensp3ZvcNNOo1gc1uhAdvMkH8grmta8C3hZf1qJ28cfMrZSj6ek44L+olq+fIXDhoeXmuUVznKDwzff8UuASP2lMco2E6K/Km4tgdR15TqUWmnkd9UaGYJ5fTuFcW7arnwJz1S/iXzNVpr4HKIi6CAREQBERAEREAREQBERAEREAREQBERAEREAREQBERAEREAREQBERAEREAREQFLtuGXUsTFUDwOkz7bFXREU4xqN68vZu8jvW/CCIioY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data:image/jpeg;base64,/9j/4AAQSkZJRgABAQAAAQABAAD/2wCEAAkGBhMSERAUExQWExUVFRcYGBUYGBYYGhobFRQVFxkaGhgXHCYeGhsjGRgXHy8hIycpLCwtFh8xNTAqNSYrLikBCQoKDgwOGg8PGiwlHiQsNDQqNCksLCwsLCw0LCwsLCwsLCwsLCwtLCwsKSwsLC0sLCwsLCwuLCwsLCwsLCwsLP/AABEIAJ4BQAMBIgACEQEDEQH/xAAcAAEAAgIDAQAAAAAAAAAAAAAABQYEBwEDCAL/xABBEAABAwIEAwcCAwYDBwUAAAABAAIRAwQFEiExBkFRBxMiYXGBkTKhFLHBI0JSctHwYrLhFRclgpLC8SQzNFOi/8QAGQEBAQEBAQEAAAAAAAAAAAAAAAMCBAEF/8QALhEAAwACAQMBBgYCAwAAAAAAAAECAxEhEjFBBBMyUWGBsSJxkaHR8ELhI1LB/9oADAMBAAIRAxEAPwDeKIiAIiIAiIgCIiAIiIAiIgCIiAIiIAiIgCIiAIoDiTixtqWUw3PVf9LdhqYEn9FD4jxdf0BmqWYy/wATSTHrBMe6w8k70UWOmtl3RUrDu1Gg8gVab6R6/UP0KtNljFGt/wC3Ua7ynX4OqTc12Z5WOp7ozERFswEREARcNeDsZXKAIiIAiIgCIiAIiIAiIgCIiAIiIAiIgCIiAIiIAiIgCIiAIiIAiIgCIiA1ZjlfNjFuHGQKrf8AMFtNaa4vqFmJgj91wPwVti7xmjSptqVajabSAQXGJnoNyuP09fitfM7PUT+GPyMW/wCErWsZfRbPVvhP/wCd1js4Mt2A5czY55hp9l81eP7BrS78Qw+Qkn0hah4y7UK9w9zKbjTpTAAnbqepVbcTzrknjnJXCZer7jQWhLfxAqAGNdR99V9/76LMZZnzI6+XktBXNZxGpJWE5ylFstWFeT0vS7VbN4hjoJ2zaBZlnij7olrKjYjrH5aleZGmQPX6is7D8fr29TwVDodeYVepsk8fT2PUuGYWaRJLs0jaIH+qkVrHs/7W23MUq+j9g7r69Vs0GVZaS4Od78nKIi9PAiIgCIiAIiIAiIgCIiAIiIAiIgCL5e6ATE6bdVCM4hqCTUoOAncA/qFmqU9zSlvsTqKMtuIaL/3sp6O0++y76uL0W71G+xn7BFSfk86X8DMQlQlTiXMYo0n1T1iB8qtcX4jdNpk1Xst2HlmAJ+5JWXkSW1ybWNt6fBZMV40tbfR1QF38LdT/AEUJbdoVSvULLa1c+OZP59Fqx/EFjTqTUFWs6RLWw1u+vid4vYD3WzuEe0OwexjKYFLqMoA3iTGu0kk/KjGSrfPCLXjmFwmyRw7jtrqxo1Wd08aHXnMbQrUCqXxzhFJ1Nt4xzQ5g+oRDw7bUb9VRLjtsrUafdUqbXObI7x5J32ho6eZWpty3N/Qy8atJx9TeCLSVh29XDWDvbZj4mXNc5s6k7QQI008lY8C7braqQLhhoTEOBztE9dAfgFUWSX5MPFa8GykXRZ3tOqwPpva9h2c0gg+4XeqEjTHaLSLb+epH9Qovj8d7c2Xe1MlN1KmMxmGjVpMDzBPusrtKxOsb+qBTBFPKADIJEDxSojjLille3t6NS3DH02ktqTqQZ0EDUSZXBMdN235Po9fVMJeCFrW1tSdUDXmtlqQ07BzY3+V0VMZDnuBaILYA8+Xuu7hbhK6v5FCnLWkBzyQ1rZ6k/MCSr7fdiRo21Sr33fVmNzZAyBpqQ0zJ0nlrCTjem9FLySmlsjf93lvRsDcXlR1Ko5s02AjXSQFq97RKmuIcUuKzmmpVdUDRABP0gaQBsoOq/wARgEDkCZ+61Omk5Mcy2qNgcCYBh10w061waVc/TmADZ9TofTRR/HHZjcWM1I7yj/8Aa3bX+IclThWI1GikqvFt06gaLq7zSEfsy4kf+PJVkha52mRtCu5jmkEtjWQvQPZdx6K9JtKodRoCf72XnYO9VceDLh1ME7aiFQg0eokUXw3iHfW7HTJAg/ClFREwiIgCIiAIiIAiIgCIiAIiIAiIgCIiAxLnCaVT6mCeo0PyF0W3D1FhnLmP+LX7bKSWHjGJChRqVTrlGg6k6Ae5hZ6V30a2+xGcXcVU7CjmIBcQcrNtufovP+P43XvahqVXFxnQcgOQAHTVZnFePvvK73OObcCNBzGnlyXe3BG06DX1Q8Go4NpiMgJgEkk+vLqNeS4M2Srep7H0/T4pxrddysm1aHgSJkGTJHXXYrFNF7HhzTDt5G+3VWO9w5hAe0QwgQXH6okZhoNCQY00WPhhpGtT7wSzQlsxtqW5oMTtMc1GbpPR1VE0t6MU8UXgpmm+o5zDux22hnyI9lkYJb0LkkVqnceBzmlzSQcs+FhG5nRXjG+HrCtbOr2tTJ3Yl1B559Wk7mS0ecDYrVt2S1wLTsZHzPpuulr/ALHGufd4JnBW0G3ANdneUG/U1pcJnTQjY7nXfKujFH0W3FUW4caMnLngkAnfTyjz1WHTc94cSQANT68tBuvqzf4ST6EqXOtF9Leycwfim5s84oPLWvAaYg85kToHecKas+1fEKWprNrNzwGVGNzRPNzQPTdU8Mlp5RsPTWVhXs5j8r3HdLgxeKK5L5x1xjb4kylUY00a9NpDpI156EbjffXVVHCbF9y+nRYC97nZWt8zzk6Af0WO22aaYdLs0kZY8tDPNbi7EuGA2k+7ePE4llOeQH1Eep09j1VVu6IPWOX8i6cD8JNw61bRBzOJz1Hci4gAx5AAAenmp2rTDmlp1BBB9CIK+0XYlrg4G23tnmjjbhqpZ3FWm8HKZLHcnMOxHnyPQqrCw0zTMcl6c48xKyo2rjetbUYfppkS5zhyZzB85ELzpTtTXqEUqZaHv8FMEuPiOjZOrjtquSksb4O6W8s8+DFr2ENEjeNI67a+axv9mgkDZWXFLStbN7m5pVqWsNLgWtPkDEOGnI8l9MczQVA1wLDDmGCJBjOB9UH091rraW6RjoT4llao4e3NtKslg2Mo+VwzDQBmaQ5ugzjUAmYDtJa7Q6H7qVwnCcxjUuJAHOfJbdrRLpe+TbnZw+bZ38//AGhWxRXDOF/h7amwiHbn1P8ApAUqrT2IvuERF6eBERAEREAREQBERAEREARFTcfxW4uqlS2sXZTTbNSqIidgwHYE9fLyKxdqEbiHTLdVrtb9Tg31IH5rr/2hSmO8ZP8AM3+qodHskzw6vcve4/VAn2DnEk+sKWodlti2PDUJ/iLzP2gLCrI/8f3/ANFHGJf5P9P9ltBWvO2LiMUrYUWnxvMkcwBt99fZSWKcEupsL7e8rW+QF37pboP8IadusrT2LYnVubiqa7zUc0DxhvRvhECNDpqBpMqWbLSWtclcOGae98GLw9hj6zyGtLsoLtOQBEk/b5Wxn2IqAVq7e5tqDC2mzxB9RrSTmHRzyRyBgnotX0sdfbuJYMrtgenn6zzVsxfj1tzZUaZzF7R4y52Y54jNtOUztt8KOPUrZ1ZYqqWiH4lx78Q8GAwNblaxv0taDoGjpqflVqq/WANf6rvvaogRyXQddRuudcvqZ36UrpRz3p11M9Pz/vzXT3RMmYgTrv00XbbkNc0uAcJPhM9OcGVnWOHOuaradMeOo4NaInc9f1VtPWznqpTa8mDahuUuOYbxAnX7f398t7O7yDMCSwOe2BoCSQyD9RLSHH1jkti9oHCdphtlaZBnrCq0mXQXtDTn05NzZY5jPvqtZ1HPc41HmXPJLv8Am1nT12Wmuh8kJr2i+R2W7spLSZDhofsuq9pgFpkdI3Ij9CuypT8APmR/T9F1UWyIO5Oh6LO13PdMkre1JptqHK1jnOaYOohrTtHOd/I7QvRPBdoylYWjWHM3umkHac/iP3JXnk02DuWZi4S6WjQQOc85+0ea2dwb2pNY0UbmcjAGsqBsuAB07wDSA2BLRyV8Vyq5ObPFNcG01F8RcRUbKg+tWMADRo+px5NaOZP25qnY32z2zAW2zXVn7BxGWn66nMfSB6rWWL3lziFdneudWe7RlNjSdN4axqpedLieWSx+nb5vhGLjmN1sRuTVq6zoxg+ljZ0a0fmeZW3eAezdtu1la4bmraFrDtT6bbu/JYvZ72dGkW17hhY9pBp0/CTzkvEEcxA3ET0jZK8xYnvrvuazZlrojsdF3ZU6rCyoxtRh3a9ocD7HRVPF+yexrDwMNu7eaRgT5sMt+IVzRdDSfc5U2uxpHiLs/rYeKbqVV1XMHB5azLoI+psuBaQdzpPqF3cEcWULepNVga4uicp0B08BmG+bSOsO5Lclag14hwBGmh8jI+6rHEvZ5b3WZ4/Z1TJzDYk/xN/ouWsNS+rH+h1Tmml05P1LHYYhTrMD6Tw9p0kHmNweh8ishafbaYjhdUCk0vpiBAEtdqdDA1+rciRIGi2Lw/xXSuhGtOq3R9J+haRuPPWfPTYKmPMq4rhk8mFzzL2v73JtERXIBERAEREAREQBERAERVniLisseLe1Aq3L9ABBDOrnenT5WapSts1MunpHHEmPvLxaWozXD/qMeGm0jVxJMTB/uQpbA8DZa08jJMmXOO7j1MfksbhrhplqxxnPWqa1Kp3cd/iVNLES2+qu/wBjd0kume33/vgIvmpUDQS4gAbkmAPdQuKcZ2lBpLqrXHk1hzE/Gnyt1SnuzCl12Ri9oGJ91aOYDDqxFMHoD9R+F5+vC99QEeDQazGaHlrYMaQ0bdGk+u2qdCtit1Tqva5luxxDYBiBqZJ/eOgWveJ8RNPvrWrTaRQdkpugZ2lrn5tQRIfJnyDRyXFW8ldXjwd+LUT0+e7K0KAfudtB6b7ecz7r4t3Q7oT5666R77LdmJ8HUcWpW9zRaaGa2plhDRJMkBh65WiJ8wqBjfZTeUXPd3ZeAJDmwRGskxsEvG9v4FcfqFrXkqr2Q5rXnKOZy6wY2EiV9vosa45XEidCWkSPnRfFXCrjx5wRkaCZy6Ng5dZ8jvqucLtKtRzWU2uqvJjI0ZiRsRoPusPG+yK+28s7a2HSAQfjXy5Lc/ZXwCbVpua7ctVw8DDuxpGpPRx+w9VWGdnl/hzaV3RDHvYc76IGfJ7HR8A7t1B1HVTFTtXq1rGuG0w25yxLZytDjBcQ7UGDI3ExryW8X/Hxf0OfNvKt4/PcpPH/ABE7Eb5wZJY0hlIdQDuAObnEn/pCueL9jxNGg62Izd23Ox5iTGpa7Ya8j8rF7HOCWOc66qkF1N0Np6yHQHB7j6HQesrcarjx9adV5I5svQ1EeDy+/D6uWsRTe4Ui1tQhphhJLQH9CSI1WPb0y4sblEAHWORPMjmvUlG2azNla1uZxc6ABLjuTG5PVdVxh1J4h9Nrhv8ASDr19Ufp0/JmfUteDzVY0Kf4qmKshknO6T9IbroGuiPIHnotw23Y/YyHZ6tQEDTO3KQf5W7e617ZWv8AxxgLco/EuOUCQA0u/dHIRt5Lfdu2GtGkAaZRAjlA5CFnBCae0b9TblrT8FMp9kFiCT+1IP7uYQPcNn7qy4Rw5bWoihSZTMQXAS4+rjqflSSLqUpdkcbqn3YREWjIREQBERAfL2A7gH1+FD43wrRuPFHd1RtUbof+b+IeqmkWalUtNGppy9oqtrxBUtXCleABuzawByn16Hb7qz0qocAWkOB2IMhfF3Zsqscx7Q5pEEFVn8DcWJmgO9ok60idW/yk/l+aj+LH35X7r+fuV/Dk7cP9n/BbEWDhmNUq7QWOkxq3mDzBHULOV001tEWmnphERengREQBEURxXjotLWrV3cBDB1cdB7c/ZeNpLbPZTp6RBcZ8atoudb0jNUgSBM+LZojbTUn0A1Okjwbwz+Gpl9Ql1erBeT+7uQwdAP0VW7NOHzWe+9rjO7N4C7+OZLvbb38lsxQxp2/aP6HRlahezn6hERdBzGBi+DtuGsa9zg0OzFoMB0DY+UwfZdDeFLQFhFFksiDryMyddTPVSyLLiW9tGlTS0mcNYBoBC072wcGuNb8S2BSqZW1HQSGOGmZwaCcsASY3HmFuNfNWkHAtcA4HQgiQR5gpU9S0exbl7NOcK8YnD8HDmNfWPevp6wG0XxIEnVwcPGN9yDHOv1e0arUpObXbUuHP+od66mwNgjKG0x56+iu/F/ZAa1R1S1e1gO1F0hrdNchExJkxHNRWF9h9YuHf1mMZzFOXuPoXAAfBUqV70i+N49N0UGxtbi+qMt6bJEktosENExLnE8tpc48l6A4K4Pp4fQDGw6o7Wo+Nz0HPKOQ9TuVm4Dw1b2bMlCmGTGZ27nRzc46n8uilFqMfTy+5jLm6+Fwjh7gASTAGpJWkru1OI4hcutKWRtEOh1ONSNJJOhzQfDz89VsjtDxz8NZVYPjq/s2er9CfZsrD4MwX8Fhji4d3Ucx9R7t3TByyORDY09eZU8q66U/Dlm8T9nDvy+F/6fPZh3goVWvEZH5cp5O1LgDvGo0OxJV0VU7OaJ/Cmo4Q57z7BnhA89ZM+atari9xEcvvsIiKhM1ZS4dqNx5r9GNdmqN2JgNc3aZ1I19fNbSaqlVGfF2xlJp0HEHePE0EHpOaJ8vVW5RwpLeviXzU66d/AIiKxAIiIAiIgCIiAIiIAuCFyiAgcX4TZVOemTRqgyHt0OvI+SjqGM3dsCK1A1Wt0L2Ek6cyCOe+h5q3oQovFzuXplVk41XKIfB+KKNcGHhrgdWu8J+CpcFRd/wzQqklzBJ5jQ/IUYcHurf/AOPUztBnK/UxzAO6868k+8t/l/B70xXuvX5/yWhFXTxb3b2suKTqUxDtwZHorC10iVSLm+xOoc9zlVjjbAKl2Lemz6cxLnHYbanrzVnRLhWuliKcPqRj4fYto02U2CGsED9SfMnX3WQiLZkIiIAiIgCIiAIiIAiKucc4463tyGT3lWWMInTTV2nQfmsXaiXT8Gol3SlFUx5xxDGKFAa0bZwDiD+8AXu/yhvsVduLnEWVzG+Qj5IChezrhvuKTqj2w+oZk77u18tCBp0KmeLx/wCiuP5DPoo49uHT7s6MjXWpXZf1nXwRSy2FsIjwk/LnH29OSnVX+A64dYW8EGARp5PcrArx7qIZPef5hERaMFTsqU4vcOkDLbtGn+Jw3/6R91bFUsDui7E73Tw92wA+hP2VtUML3Lfzf3LZlppfJfYIiK5EIiIAiIgCIiAIiIAiIgCIiAIiIDDxDCqdbJ3gzBpmORPmssCFyi80u57sIiL08CIiAIiIAiIgCIiAIiIAou+4fZVqCo4kkEQOQAiRHnB+VKIvHKrhnqbXY4a0AADQBR3EdvntqwifAdBvpvHtKkl81Wy0jyP5I1taCensp3ZvcNNOo1gc1uhAdvMkH8grmta8C3hZf1qJ28cfMrZSj6ek44L+olq+fIXDhoeXmuUVznKDwzff8UuASP2lMco2E6K/Km4tgdR15TqUWmnkd9UaGYJ5fTuFcW7arnwJz1S/iXzNVpr4HKIi6CAREQBERAEREAREQBERAEREAREQBERAEREAREQBERAEREAREQBERAEREAREQFLtuGXUsTFUDwOkz7bFXREU4xqN68vZu8jvW/CCIioYCIiAIiIAiIgCIiAIiIAiIgCIiAIiIAiIgCI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http://www.sbs.utexas.edu/fireant/Images/Solenopsis_invicta1.JPG"/>
          <p:cNvPicPr>
            <a:picLocks noChangeAspect="1" noChangeArrowheads="1"/>
          </p:cNvPicPr>
          <p:nvPr/>
        </p:nvPicPr>
        <p:blipFill>
          <a:blip r:embed="rId2"/>
          <a:srcRect b="8889"/>
          <a:stretch>
            <a:fillRect/>
          </a:stretch>
        </p:blipFill>
        <p:spPr bwMode="auto">
          <a:xfrm>
            <a:off x="1295400" y="1219200"/>
            <a:ext cx="6912595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 descr="data:image/jpeg;base64,/9j/4AAQSkZJRgABAQAAAQABAAD/2wCEAAkGBhQQDxAQEA8QEA8VEBQQFQ8PDw8PDw8UFBQVFBQUFBQXHCYeFxkjGRQUHy8gIycpLCwsFR4xNTAqNSYrLCkBCQoKDgwOGg8PGikcHyQqKSwsLSwpLCksLCwpLCwsLCkpLCwsLCksLywsKSksLywpKSwtLCwpKSwsLCwpKSwpLP/AABEIAOEA4QMBIgACEQEDEQH/xAAbAAACAwEBAQAAAAAAAAAAAAABAgADBAUGB//EADYQAAEDAgQEBAQGAQUBAAAAAAEAAhEDIQQSMUEFUWFxBhOBsSIykaEUQlLB0fDhIyQzgpIH/8QAGgEAAgMBAQAAAAAAAAAAAAAAAAECAwQFBv/EACsRAAICAQQCAQIFBQAAAAAAAAABAhEDBBIhMRNBIgVRFGFxobEjMlKR4f/aAAwDAQACEQMRAD8A+aF8pZVcoystEB5RVcoylQDgohBjZ0XW4Vgml4DiHGdBdVZJqCtgy/gnCS6HusOXNd9zIsFtpYUNAACWpQk6LzmXO8s7K+zk13lZKjiuhjCBbdc8GDzC0RlJrkm5P2ZK7yIIi/O2vtofotWGxMm2oHMXCtOU2gaRcZjHIdFndgLh1MgEOnK8nLG4HLt1WhThVPgVo7eExK6lGrK8xSe5hIMwNDqHN78wuthMVKi0B1i1KWoUqqsIQitopISFWuCrITogIlITFKUqGKQlIToFAFZCUtViBCg0BSQhCtISkKIwBMEIRCkIiiiiYHzaVJSSoCu/RpHlGUkoykBY167vh6zmnmdVwGrucHquc8AQGDUrNqY3BoVWfRKLJbI5LlcY4mKDHHVyvqY0MpgA3heR4ji/NJkyQ6I7riabT8/JC27R8NUdUHml2sjL2OqvhV06YY0NG305/urQ6Rt6Kybt8dFbfIhamb3/AJSvspFlHsiX06p9FoYQPlHS2iw02Hmr6cqPXRJNnVw+IW6jWm39hcii/wDmVpw1W+t4/lWQyKXD7GdIhVuCLKkokK0g0UkJSFa4JCE2IrKBTEJVAAKQiokMUhKQrCEpCiwK4RTQgmgBCiKiYj5eCiCkTBehNQyIShMFFiGC6eG4r5bMrW35rlhMq5QUuwujoniryRcnomwLvNfsHTmIkiYuSOvRc9gmQNdfpK38MdmeCfmG4/NY6/yqcsVGDrgTO08pGp4lOGQuNdFAhuqvLvdaTHKFVN00xltFg5q9rdzpoqmRtqr6UA31VUmCLGA391ZmSl4I9Urad76KokbqOJ0n6/yttN2qwiCLaade6sp1YIHTXmr8Wa3tkBsIVbgnY+Qo4LUQaKHBIQri1IQotCKkUxCVIYVCEQjChIaKyEpCtypXBRQ2VwomhRTEfK0wSgJgF6I0BCYKAJg1RYiBFENTNao2ABa66fCYdUn5XZTIAs7tyKxARZwkbEG/oulwmmM0tJtYhwvfTTss2eXwZF9HTIRBVoZHVHJbQLi2UiNamNL4ZVlNo3CWi7M54MDK+BAIlpu036JX2ySXFgpHZXhpOwVNRkG2iupCdTedNAoS+4i5rDYDtOqTFYqjhyBXdUDn3b5bA+36iCQmbiBT+I/K25gXjp7eq4uGw34h7sRiPz/JTkwGk7/x/hWYYRpyydL9yyKVWzqcJrGrmeBFPMWsJEF4kfEfp7rrNpAs1i06/wBuqKboDQLBoygbAcgNgoQTE9ohZMjUpWuEJssoVoJGo5lbKL80JKeEsLa3vbspSEOaDa+uxErTgz7vixFtWnBI6wqi1aDVl7j1KqIWsg0UlqQhXEJSECEATAKQmAUWhgISOCtSkKNDsqyqJ4UToVnykNTBqcNTBq7zZoFATBqYNRDVFsABqMJg1MGqNiDT5SI5HRb+GiH6FpjSZBWENW2i7KW5QAJm9wVmy8xaEz0DNJgWCsOgseU7KmkQRqrqYk291wmVCikdr+qw/jT+KYxu4h85SbBx121+yuxvEGUnAOcGk6Nkkn0C5VDEN/EedMNjUh0EkSbEX+Y9o6rVhxOUZSa9Ov1LIrhs9S5gLTIvtEa/uueLE7LdhqwqtDg4OHTTsqsXS/NFullji6e1kXyZmVGzlfdjhldzg7jqLH0WHAYU4fFVMI9xe0y6kbZQQM3oHN+8LWfRZ+NOltOsJ8ym5sOn5cvyek2+i34GpXjfv+fROD42s7tCmY3BW3ycxEAiBc3uhg6zXNa4AAOaC0mNCJv7LoMtqYHTVcidqVMiI0HQW0vMlTEuaGXEgDaT9la6sDp19O6w46uadNx1cGE5SbRuSlBOT2oaVsy4XGNfLmuzCYneRseRWwFcvguFApvdIOao59tL6QeS2uxFhzaI7xuunDIrcH6E/sXOakIVjXShGqvK2iqFExCEIERAhFSEwFhFGFEgPl4YmDFaKaYU11XM0lQYmDFcGJgxVuZEpDEwYrgxMGKDmKyltNXUHlttRuDoma1bqlCm4Zg7K79JaQ3pBkz6hqg5WNKzXRggECBC5zOMudUNNtPK6DBf8On5iOQEnsFppEhtntPoSruH4YYvEllWqGtbRfUe8Q17KTRDw20Xlo6AFZMWOO9qasIxV0zzuF4xTOIbTe91PDOfFau1odiKjdyTBIB/SLAczr6LC4PC18cyngxUGGLW0yXOLMzwHXl4JAPwi4F+S8I+lD7TcmBMmJt9oXewXGRhQA29WNvy7+i7fiS/tLbPUeHuHGnjXYF7Cc9Q/HPx0y22uhEAiO3JfScV4MoPblhzbRmD35vuY+y+R8G8e1sNW/EPo0674ygvzNc1vJpGncgr6BT/APruGfRz5Kza2WfKySHO/SHi2u5j9lz82nue6iSSOB4w8MP4dS/Eea2th87WkOGSszNpp8LxPQFeexGPpVKEU3+ZUqywUg2SCQYLuV/bsuP4m8RV8bVzYioSATlp/kpA3ytH0ubrmUsGSG5T8ZeGAAiTPTWyt/BQpSlwVuMb4PofBMR/t6JG7AeepkR9V0cRjfKDX1HZWuOUEg/t7risJYxrGn5WgTrIgQqMZNUfG4vEZYJMQLxGkTdcF4ozyNy4Vs62H6Nnyx3uo39+zus45SJgP5Q/K4MdPJ0QVz8ZiDWqloMiS2NWZQIJI0OYkweTOq4OM4cKjs85XRHwta1v/kQF2OBNZTIa50E/miB2nZWvHjxR3Qtv+CjP9Nz4FucbX3XJ2qDcoaz8o25pa7CCSBZaKkAWt7o2i5knZcxTae45TK6T1dTMz3WMmJV1JxAXXxZFNWHZcQkIVsWB5pCFcQaEhBEoIIkURQSGfPxTRFNXhiIYtDmXWVBiIYrgxENUXIRUGJsisDUQ1R3AV5E7Ldk2VMAo2A9BrXE5ZtY7x3WPHcNqCo5zflcxpztd8EWF+8x6laW4czNNxa4iLb/yur4UwJL6jH1amgIh0ZZJm2l1dCShLev9FkUmzweLeKJLW/8ALIvAhgjXuseGrZTe/davEmDFPG4mmCcrazhJuYmxPNYadOV2Y8qyTVOj0uEpeYzSy6+BwgFF+UjOLZY+abfVcDgWIPynT2XpcG2HAg7yqpLkCvh/gXEYt2ZtF8TBcRlEaTf+2XNwNKmMTUfSAcym402EyQ6LGpBsc1zHKy+pcb8YsZwxuGwpLsdiG/h2sZd1IEQ95/6zB5noV8+p8KNBoZluLEaGVj1WXZDbfL/g6v03S+bJul0jQGkgm5OvMlVmRqCO9l3ODcOzQXTEWgTCHE+FOa8teWkkBwIINuvVcrxtLcz0/wCIjKe2JwJQJVtejlMLi8crljGkFwObVri0gxZSxQ8klEnqMvhxvJV0d7CcRLIB+Jv6SfY7ey7NCs2r8TdLCBqOhGy8DwfiJLhTdcRZ1yZF7k9PZdujXcx2Zpg/YjkVXqdJtlXs4WXR4ddj82BbZfb8z09SjIUZaGzDZ1KpwOPFQC8Rq3ds+4V+KH96LnwnLHM8xODhJqSposbVntoPRWzZYg8ACDzV4qLrRkpK0Isc1IQrglc1MraK0E0KIEeLDUcqsyqZVKy0TKplTwjCVgJlRhNCMIAWEYRhSEgI0LqeG8SG16uZ0RSa4kkQAC6/3XMXleJVnRUc1zwXOcx14a5kiG/UH7LTp8fkbROHDs0eJMazEY/EPYQWucACNHFrWtJHO4N91npcP+HMDB0jmuPTdBB3lem4bVDhO+46rrVtikibduzLgwWP1tv0XXpY7KJJ/wArnYjCPqVQyi1z6rrBjAXOPoFqocFr4bH0aNZrqVcVKTsx/wBQUsxBa/K0HNGsCdCEm0/1CvZ9U8AeEDQpPx+LbGIqNikx9jRpm4kXhzhqNh3KSn4a82vLzMucY1zfz2XO4z44xJe6iarHNBIDxR8tzrkaHQx0BF13vCHHGjKX6iBNhbSeuv2WCWBynukb8Op8UHGPbPUUfDgp04pywxqCbnqF4PxJSc2sQ7YDaOZ2t/fp9Yp8QYWg5gJGjrFfPvHlBuYObfMJtfT2/wAKWpxpQ4L9Dml5eTwuNpSJC4uNw4e0tcJHt1Xfrmy5FcXXKT2ytHqYNTjtl0cTh/CzSqZs0tiBIuuxKzuCjXq6cnkdyIYcMMC2w4Rpo4kscHNP8EcivSYfGB7WubedjtGxXkXPT4biDqThluCYIJgd1my6fyLjs5P1fRrLHyxXyX7r/h6is6CmFWEKbQ4AzqAfqq61MiCs+DJte1nkkdCnUV2q51KqtdOqtw2i7KohnRQRo8dCkJoUQSFhSEYUQAIURUQMikKIoAELPXwDHzLRcEEi2oie60KFOMnF2ho87X8N023FSoeVmgfWLpeH8MAeMz35ZuGnLI7rb5ga8tzEgWlwjvaTaZWtlMSDMGZkWWuWfIlTZ6nT6DTuCmvl+p9D8KcawmHp5aNBtIiMznfO+2pdcm/NeF8a8fdXx1Wo35QQxh3huhkbzJ+i0Ya2i5HG8EWy4aaypaTifyZh1+nUFcEW1eJOrw916ggPMXJ0zHvuec81ppcTdDQx2jgTBG3VeapYokGA/PYBwIyAEw4OESQRyIXawNJrGkNzT+lzswF5t6rVnmoRMuj00s01XSPU4HxM5vwl5PXM8k8tT1N1dxLjbqg1mDbWdOu2oXkBWv6/RbaGL0kBw5Gf2P8AYXJlKVUenhp4XuS5NVbEysNaopiKoAkmwGuy8xjPELnGGCGzrubowYJZXwS1Gqx6ZfM7+eUCFhwGM8xgduLHutWdTlBxdMtx5Y5IqS9jFV4hstMaxZQvVlSoAwOJjZNJ3wRztPG7PScOxeShTkj/AI2yT2WTifE81P8A0/icTA5DqVw8Ox5BaXkt0A5Lo4DB5RBn1WSWGGNuTduzwMqi2jr4NxNISZeBrzWqhWWSgMqUVIcUY8m4UXZ1fMUWD8QorRnKQUlCUgCohKEoAKiWVJQA0qSllSUAGVJSyogDl8WoQc40Nj+yqw+I6rrVaYcCDoV5+ow03EHb2WzH/UjtfaOzoNVsdM7uHxnNbqrg9pC83SrLZSxhCg4uJ3vjP5IjqEEqMdPRw0P7K3zg5VVFC2+yyMdvRbAdfRw1G6DHrOaskQYeNOTuhUOIkEx3G4S2stWRdlHG6x8lwHT3Xl2iSvUVHBwINwbLHR4cxjp1O07Lfp8ixwaZxNfp56jKpx6qi/h1Hy2RublasypBRzrPK5O2dHFWOCivRYXLHjMRMM7FaM/QHusbsKXVmna0+itw1F2/sYvqLlLFtj7aPU4GmMjecLXTCy0mFsAgg8jYrSxy48+WeTl2zQ0oVW2tqowpwFRdOyK4MvxKLT5aiu8xPccwlSUEFoJBlCVJQlABlCUJUlMAqShKEoGNKkpZUlABlZOIYTO2R8w069FplCVOLcXaJJuLtHnWOgx6LQyot2MwId8Tfm+zly3tLTv+4W9OORcHX0urrhmxtSEX1xzH1WCpUOUxrFu64rnEG8z1Thpt3s2Z/qHjpJWelqX0Sh87w7ns4ciuXw3EOzblvW4C6NR03gDtZKWPa6JYtQskdy4DmnSx3aoXW/spQJ1sdnKZyJBAkiJIBB6jkVGixz9jByhckaUKtRSUCLy0hnVFdw1uZ8rCXzAEkzEe113OHYbI0c1DNUIfmzm6rVfFo6TAtNNU0mq+mxcaTOEWBquYo1shO1iztjokKKzIooWB5+UJQlCV1iwaUJQlCUUMMqSllROgDKkpVE6AMqSgonQwygoonQEVdWgHahWShKa46GnRx8TgSy4u37hZi3mPsvQErLWwQOluy1Qzf5GrHqK4kcppjZHzFoqYBw0uFTWo6QI6TJ13VyaZqWZVwBtRWBwiNRyKylpTNouOjT9E3BA89FjraGRyOo7FVU2SYM76azFvutdHhxPzWXRoYcN0CplnjDhcmXJqTPw/h0fEdfZdemxKwK+mFzcuRzdswTk5O2XUmq8NSU2rQG2WKTIj03WTgqtisJCpYyZ1EFEgPPIISpK7NFgVEsqSnQwqJcykp0AZRlJKGZOhDyhKWUJToB5UlJKEp0FjyhmSZkMydAPKEpMyGZOgHJQSZlJToC1gA2H0VizBytY5VTj7Ey4NTNYoxWtaszZWRrFaxMymnNNUuQ6LaRV4Koa2Fe1qokAZTApSxXUWxqoOgERV3oooWOjysoSllCV3aJDSpKWUJUqAaVJSShKdAPKGZLKEp0A2ZTMklSU6AYlAlCUJRQBlSUsqSpUAZUlLKkooAyhKEqSmAZRaUkqSigN1ErZTK5tGqt9Ern5o0yLN1MK9jFTSWqmsEmNGZ4M3VocnrslUUyl2gZeHJ86DUrgoCLPOUVOVRG1BZ55KVFF3iQpRUUTACCiiBCqKKJj9AKCiikAQgoogAFBFRNCAooomMCiiiQEQKKiBDU9V0sMoosmoEdKitlJRRcmY0MsrvmUUSgBY1OiokxAUUU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QDxAQEA8QEA8VEBQQFQ8PDw8PDw8UFBQVFBQUFBQXHCYeFxkjGRQUHy8gIycpLCwsFR4xNTAqNSYrLCkBCQoKDgwOGg8PGikcHyQqKSwsLSwpLCksLCwpLCwsLCkpLCwsLCksLywsKSksLywpKSwtLCwpKSwsLCwpKSwpLP/AABEIAOEA4QMBIgACEQEDEQH/xAAbAAACAwEBAQAAAAAAAAAAAAABAgADBAUGB//EADYQAAEDAgQEBAQGAQUBAAAAAAEAAhEDIQQSMUEFUWFxBhOBsSIykaEUQlLB0fDhIyQzgpIH/8QAGgEAAgMBAQAAAAAAAAAAAAAAAAECAwQFBv/EACsRAAICAQQCAQIFBQAAAAAAAAABAhEDBBIhMRNBIgVRFGFxobEjMlKR4f/aAAwDAQACEQMRAD8A+aF8pZVcoystEB5RVcoylQDgohBjZ0XW4Vgml4DiHGdBdVZJqCtgy/gnCS6HusOXNd9zIsFtpYUNAACWpQk6LzmXO8s7K+zk13lZKjiuhjCBbdc8GDzC0RlJrkm5P2ZK7yIIi/O2vtofotWGxMm2oHMXCtOU2gaRcZjHIdFndgLh1MgEOnK8nLG4HLt1WhThVPgVo7eExK6lGrK8xSe5hIMwNDqHN78wuthMVKi0B1i1KWoUqqsIQitopISFWuCrITogIlITFKUqGKQlIToFAFZCUtViBCg0BSQhCtISkKIwBMEIRCkIiiiiYHzaVJSSoCu/RpHlGUkoykBY167vh6zmnmdVwGrucHquc8AQGDUrNqY3BoVWfRKLJbI5LlcY4mKDHHVyvqY0MpgA3heR4ji/NJkyQ6I7riabT8/JC27R8NUdUHml2sjL2OqvhV06YY0NG305/urQ6Rt6Kybt8dFbfIhamb3/AJSvspFlHsiX06p9FoYQPlHS2iw02Hmr6cqPXRJNnVw+IW6jWm39hcii/wDmVpw1W+t4/lWQyKXD7GdIhVuCLKkokK0g0UkJSFa4JCE2IrKBTEJVAAKQiokMUhKQrCEpCiwK4RTQgmgBCiKiYj5eCiCkTBehNQyIShMFFiGC6eG4r5bMrW35rlhMq5QUuwujoniryRcnomwLvNfsHTmIkiYuSOvRc9gmQNdfpK38MdmeCfmG4/NY6/yqcsVGDrgTO08pGp4lOGQuNdFAhuqvLvdaTHKFVN00xltFg5q9rdzpoqmRtqr6UA31VUmCLGA391ZmSl4I9Urad76KokbqOJ0n6/yttN2qwiCLaade6sp1YIHTXmr8Wa3tkBsIVbgnY+Qo4LUQaKHBIQri1IQotCKkUxCVIYVCEQjChIaKyEpCtypXBRQ2VwomhRTEfK0wSgJgF6I0BCYKAJg1RYiBFENTNao2ABa66fCYdUn5XZTIAs7tyKxARZwkbEG/oulwmmM0tJtYhwvfTTss2eXwZF9HTIRBVoZHVHJbQLi2UiNamNL4ZVlNo3CWi7M54MDK+BAIlpu036JX2ySXFgpHZXhpOwVNRkG2iupCdTedNAoS+4i5rDYDtOqTFYqjhyBXdUDn3b5bA+36iCQmbiBT+I/K25gXjp7eq4uGw34h7sRiPz/JTkwGk7/x/hWYYRpyydL9yyKVWzqcJrGrmeBFPMWsJEF4kfEfp7rrNpAs1i06/wBuqKboDQLBoygbAcgNgoQTE9ohZMjUpWuEJssoVoJGo5lbKL80JKeEsLa3vbspSEOaDa+uxErTgz7vixFtWnBI6wqi1aDVl7j1KqIWsg0UlqQhXEJSECEATAKQmAUWhgISOCtSkKNDsqyqJ4UToVnykNTBqcNTBq7zZoFATBqYNRDVFsABqMJg1MGqNiDT5SI5HRb+GiH6FpjSZBWENW2i7KW5QAJm9wVmy8xaEz0DNJgWCsOgseU7KmkQRqrqYk291wmVCikdr+qw/jT+KYxu4h85SbBx121+yuxvEGUnAOcGk6Nkkn0C5VDEN/EedMNjUh0EkSbEX+Y9o6rVhxOUZSa9Ov1LIrhs9S5gLTIvtEa/uueLE7LdhqwqtDg4OHTTsqsXS/NFullji6e1kXyZmVGzlfdjhldzg7jqLH0WHAYU4fFVMI9xe0y6kbZQQM3oHN+8LWfRZ+NOltOsJ8ym5sOn5cvyek2+i34GpXjfv+fROD42s7tCmY3BW3ycxEAiBc3uhg6zXNa4AAOaC0mNCJv7LoMtqYHTVcidqVMiI0HQW0vMlTEuaGXEgDaT9la6sDp19O6w46uadNx1cGE5SbRuSlBOT2oaVsy4XGNfLmuzCYneRseRWwFcvguFApvdIOao59tL6QeS2uxFhzaI7xuunDIrcH6E/sXOakIVjXShGqvK2iqFExCEIERAhFSEwFhFGFEgPl4YmDFaKaYU11XM0lQYmDFcGJgxVuZEpDEwYrgxMGKDmKyltNXUHlttRuDoma1bqlCm4Zg7K79JaQ3pBkz6hqg5WNKzXRggECBC5zOMudUNNtPK6DBf8On5iOQEnsFppEhtntPoSruH4YYvEllWqGtbRfUe8Q17KTRDw20Xlo6AFZMWOO9qasIxV0zzuF4xTOIbTe91PDOfFau1odiKjdyTBIB/SLAczr6LC4PC18cyngxUGGLW0yXOLMzwHXl4JAPwi4F+S8I+lD7TcmBMmJt9oXewXGRhQA29WNvy7+i7fiS/tLbPUeHuHGnjXYF7Cc9Q/HPx0y22uhEAiO3JfScV4MoPblhzbRmD35vuY+y+R8G8e1sNW/EPo0674ygvzNc1vJpGncgr6BT/APruGfRz5Kza2WfKySHO/SHi2u5j9lz82nue6iSSOB4w8MP4dS/Eea2th87WkOGSszNpp8LxPQFeexGPpVKEU3+ZUqywUg2SCQYLuV/bsuP4m8RV8bVzYioSATlp/kpA3ytH0ubrmUsGSG5T8ZeGAAiTPTWyt/BQpSlwVuMb4PofBMR/t6JG7AeepkR9V0cRjfKDX1HZWuOUEg/t7risJYxrGn5WgTrIgQqMZNUfG4vEZYJMQLxGkTdcF4ozyNy4Vs62H6Nnyx3uo39+zus45SJgP5Q/K4MdPJ0QVz8ZiDWqloMiS2NWZQIJI0OYkweTOq4OM4cKjs85XRHwta1v/kQF2OBNZTIa50E/miB2nZWvHjxR3Qtv+CjP9Nz4FucbX3XJ2qDcoaz8o25pa7CCSBZaKkAWt7o2i5knZcxTae45TK6T1dTMz3WMmJV1JxAXXxZFNWHZcQkIVsWB5pCFcQaEhBEoIIkURQSGfPxTRFNXhiIYtDmXWVBiIYrgxENUXIRUGJsisDUQ1R3AV5E7Ldk2VMAo2A9BrXE5ZtY7x3WPHcNqCo5zflcxpztd8EWF+8x6laW4czNNxa4iLb/yur4UwJL6jH1amgIh0ZZJm2l1dCShLev9FkUmzweLeKJLW/8ALIvAhgjXuseGrZTe/davEmDFPG4mmCcrazhJuYmxPNYadOV2Y8qyTVOj0uEpeYzSy6+BwgFF+UjOLZY+abfVcDgWIPynT2XpcG2HAg7yqpLkCvh/gXEYt2ZtF8TBcRlEaTf+2XNwNKmMTUfSAcym402EyQ6LGpBsc1zHKy+pcb8YsZwxuGwpLsdiG/h2sZd1IEQ95/6zB5noV8+p8KNBoZluLEaGVj1WXZDbfL/g6v03S+bJul0jQGkgm5OvMlVmRqCO9l3ODcOzQXTEWgTCHE+FOa8teWkkBwIINuvVcrxtLcz0/wCIjKe2JwJQJVtejlMLi8crljGkFwObVri0gxZSxQ8klEnqMvhxvJV0d7CcRLIB+Jv6SfY7ey7NCs2r8TdLCBqOhGy8DwfiJLhTdcRZ1yZF7k9PZdujXcx2Zpg/YjkVXqdJtlXs4WXR4ddj82BbZfb8z09SjIUZaGzDZ1KpwOPFQC8Rq3ds+4V+KH96LnwnLHM8xODhJqSposbVntoPRWzZYg8ACDzV4qLrRkpK0Isc1IQrglc1MraK0E0KIEeLDUcqsyqZVKy0TKplTwjCVgJlRhNCMIAWEYRhSEgI0LqeG8SG16uZ0RSa4kkQAC6/3XMXleJVnRUc1zwXOcx14a5kiG/UH7LTp8fkbROHDs0eJMazEY/EPYQWucACNHFrWtJHO4N91npcP+HMDB0jmuPTdBB3lem4bVDhO+46rrVtikibduzLgwWP1tv0XXpY7KJJ/wArnYjCPqVQyi1z6rrBjAXOPoFqocFr4bH0aNZrqVcVKTsx/wBQUsxBa/K0HNGsCdCEm0/1CvZ9U8AeEDQpPx+LbGIqNikx9jRpm4kXhzhqNh3KSn4a82vLzMucY1zfz2XO4z44xJe6iarHNBIDxR8tzrkaHQx0BF13vCHHGjKX6iBNhbSeuv2WCWBynukb8Op8UHGPbPUUfDgp04pywxqCbnqF4PxJSc2sQ7YDaOZ2t/fp9Yp8QYWg5gJGjrFfPvHlBuYObfMJtfT2/wAKWpxpQ4L9Dml5eTwuNpSJC4uNw4e0tcJHt1Xfrmy5FcXXKT2ytHqYNTjtl0cTh/CzSqZs0tiBIuuxKzuCjXq6cnkdyIYcMMC2w4Rpo4kscHNP8EcivSYfGB7WubedjtGxXkXPT4biDqThluCYIJgd1my6fyLjs5P1fRrLHyxXyX7r/h6is6CmFWEKbQ4AzqAfqq61MiCs+DJte1nkkdCnUV2q51KqtdOqtw2i7KohnRQRo8dCkJoUQSFhSEYUQAIURUQMikKIoAELPXwDHzLRcEEi2oie60KFOMnF2ho87X8N023FSoeVmgfWLpeH8MAeMz35ZuGnLI7rb5ga8tzEgWlwjvaTaZWtlMSDMGZkWWuWfIlTZ6nT6DTuCmvl+p9D8KcawmHp5aNBtIiMznfO+2pdcm/NeF8a8fdXx1Wo35QQxh3huhkbzJ+i0Ya2i5HG8EWy4aaypaTifyZh1+nUFcEW1eJOrw916ggPMXJ0zHvuec81ppcTdDQx2jgTBG3VeapYokGA/PYBwIyAEw4OESQRyIXawNJrGkNzT+lzswF5t6rVnmoRMuj00s01XSPU4HxM5vwl5PXM8k8tT1N1dxLjbqg1mDbWdOu2oXkBWv6/RbaGL0kBw5Gf2P8AYXJlKVUenhp4XuS5NVbEysNaopiKoAkmwGuy8xjPELnGGCGzrubowYJZXwS1Gqx6ZfM7+eUCFhwGM8xgduLHutWdTlBxdMtx5Y5IqS9jFV4hstMaxZQvVlSoAwOJjZNJ3wRztPG7PScOxeShTkj/AI2yT2WTifE81P8A0/icTA5DqVw8Ox5BaXkt0A5Lo4DB5RBn1WSWGGNuTduzwMqi2jr4NxNISZeBrzWqhWWSgMqUVIcUY8m4UXZ1fMUWD8QorRnKQUlCUgCohKEoAKiWVJQA0qSllSUAGVJSyogDl8WoQc40Nj+yqw+I6rrVaYcCDoV5+ow03EHb2WzH/UjtfaOzoNVsdM7uHxnNbqrg9pC83SrLZSxhCg4uJ3vjP5IjqEEqMdPRw0P7K3zg5VVFC2+yyMdvRbAdfRw1G6DHrOaskQYeNOTuhUOIkEx3G4S2stWRdlHG6x8lwHT3Xl2iSvUVHBwINwbLHR4cxjp1O07Lfp8ixwaZxNfp56jKpx6qi/h1Hy2RublasypBRzrPK5O2dHFWOCivRYXLHjMRMM7FaM/QHusbsKXVmna0+itw1F2/sYvqLlLFtj7aPU4GmMjecLXTCy0mFsAgg8jYrSxy48+WeTl2zQ0oVW2tqowpwFRdOyK4MvxKLT5aiu8xPccwlSUEFoJBlCVJQlABlCUJUlMAqShKEoGNKkpZUlABlZOIYTO2R8w069FplCVOLcXaJJuLtHnWOgx6LQyot2MwId8Tfm+zly3tLTv+4W9OORcHX0urrhmxtSEX1xzH1WCpUOUxrFu64rnEG8z1Thpt3s2Z/qHjpJWelqX0Sh87w7ns4ciuXw3EOzblvW4C6NR03gDtZKWPa6JYtQskdy4DmnSx3aoXW/spQJ1sdnKZyJBAkiJIBB6jkVGixz9jByhckaUKtRSUCLy0hnVFdw1uZ8rCXzAEkzEe113OHYbI0c1DNUIfmzm6rVfFo6TAtNNU0mq+mxcaTOEWBquYo1shO1iztjokKKzIooWB5+UJQlCV1iwaUJQlCUUMMqSllROgDKkpVE6AMqSgonQwygoonQEVdWgHahWShKa46GnRx8TgSy4u37hZi3mPsvQErLWwQOluy1Qzf5GrHqK4kcppjZHzFoqYBw0uFTWo6QI6TJ13VyaZqWZVwBtRWBwiNRyKylpTNouOjT9E3BA89FjraGRyOo7FVU2SYM76azFvutdHhxPzWXRoYcN0CplnjDhcmXJqTPw/h0fEdfZdemxKwK+mFzcuRzdswTk5O2XUmq8NSU2rQG2WKTIj03WTgqtisJCpYyZ1EFEgPPIISpK7NFgVEsqSnQwqJcykp0AZRlJKGZOhDyhKWUJToB5UlJKEp0FjyhmSZkMydAPKEpMyGZOgHJQSZlJToC1gA2H0VizBytY5VTj7Ey4NTNYoxWtaszZWRrFaxMymnNNUuQ6LaRV4Koa2Fe1qokAZTApSxXUWxqoOgERV3oooWOjysoSllCV3aJDSpKWUJUqAaVJSShKdAPKGZLKEp0A2ZTMklSU6AYlAlCUJRQBlSUsqSpUAZUlLKkooAyhKEqSmAZRaUkqSigN1ErZTK5tGqt9Ern5o0yLN1MK9jFTSWqmsEmNGZ4M3VocnrslUUyl2gZeHJ86DUrgoCLPOUVOVRG1BZ55KVFF3iQpRUUTACCiiBCqKKJj9AKCiikAQgoogAFBFRNCAooomMCiiiQEQKKiBDU9V0sMoosmoEdKitlJRRcmY0MsrvmUUSgBY1OiokxAUUUQ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s://evbdn.eventbrite.com/s3-s3/eventlogos/3582287/ladybug12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905000" y="987426"/>
            <a:ext cx="563880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7200" b="1" dirty="0"/>
              <a:t>الطيور</a:t>
            </a:r>
            <a:endParaRPr lang="en-US" sz="7200" b="1" dirty="0"/>
          </a:p>
        </p:txBody>
      </p:sp>
      <p:pic>
        <p:nvPicPr>
          <p:cNvPr id="31746" name="Picture 2" descr="http://img0.etsystatic.com/013/1/6036391/il_570xN.417021272_ot7e.jpg"/>
          <p:cNvPicPr>
            <a:picLocks noChangeAspect="1" noChangeArrowheads="1"/>
          </p:cNvPicPr>
          <p:nvPr/>
        </p:nvPicPr>
        <p:blipFill>
          <a:blip r:embed="rId2"/>
          <a:srcRect b="17193"/>
          <a:stretch>
            <a:fillRect/>
          </a:stretch>
        </p:blipFill>
        <p:spPr bwMode="auto">
          <a:xfrm>
            <a:off x="1524000" y="1295400"/>
            <a:ext cx="6165419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t2.gstatic.com/images?q=tbn:ANd9GcQzw7thEvARKgCf0de2_Rwk0glKAw-BADyWlnwfJhB15G3p9mnH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905000"/>
            <a:ext cx="5940111" cy="3952876"/>
          </a:xfrm>
          <a:prstGeom prst="rect">
            <a:avLst/>
          </a:prstGeom>
          <a:noFill/>
        </p:spPr>
      </p:pic>
      <p:pic>
        <p:nvPicPr>
          <p:cNvPr id="5124" name="Picture 4" descr="http://t1.gstatic.com/images?q=tbn:ANd9GcQbEJRZCPkEX9uNgkYNofUHSCGxLj1lxxgPok2E-BzOpo1f-rHqs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438400"/>
            <a:ext cx="2476500" cy="1847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0.gstatic.com/images?q=tbn:ANd9GcTNFa005HV3sm5Gx6P6yhVS5XX7jSiW56Ae2BD3JthWrPhnI-83U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8028215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t3.gstatic.com/images?q=tbn:ANd9GcROvoPA0c-O7re8dxXuQarZ2ff66vBMbEwUZ1M-oglf9zQoYY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7924801" cy="4424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ordpress.birds.com/wp-content/uploads/home/bir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66800"/>
            <a:ext cx="7391401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2.gstatic.com/images?q=tbn:ANd9GcSzz2_7dGMOs8D8AwWYVWxnY19uJDkV6EYbd-MJA6FWa1MntXU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990600"/>
            <a:ext cx="6559777" cy="4913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JO" sz="6700" b="1" dirty="0"/>
              <a:t>حيوانات المزرعة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://www.animalcorral.com/images/barn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05000"/>
            <a:ext cx="65532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extension.unh.edu/sites/default/files/images/cheshire/Hen-eggs_1370969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66800"/>
            <a:ext cx="7545916" cy="472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ar-JO" b="1" dirty="0"/>
              <a:t>الحيوانات المنزلية</a:t>
            </a:r>
            <a:endParaRPr lang="en-US" b="1" dirty="0"/>
          </a:p>
        </p:txBody>
      </p:sp>
      <p:pic>
        <p:nvPicPr>
          <p:cNvPr id="32770" name="Picture 2" descr="http://t0.gstatic.com/images?q=tbn:ANd9GcQUwXuCIqbS8WoM5wzaSsHNHnVpI1kKI-6AQzGdFM_7JbHMUJLA-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752600"/>
            <a:ext cx="5791200" cy="463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coastaltransfer.com/images/puppi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762000"/>
            <a:ext cx="5067300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tatic.ddmcdn.com/gif/birds-250-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85800"/>
            <a:ext cx="5429250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2.gstatic.com/images?q=tbn:ANd9GcRuMVk4J-mvf0RUEIR3d02Rlh3OyZ3CAypqZ2m9iufGWu6x4TN18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762000"/>
            <a:ext cx="7146595" cy="5353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://t2.gstatic.com/images?q=tbn:ANd9GcSCTOg0qqZYpsa8Ecq-K2b-5NmUgWYwMlwVlcIBodPcOLpbwrZX-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419725" cy="541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1.bp.blogspot.com/_n6TeWPHYw28/Swin2IRqJAI/AAAAAAAAAzE/azVSVAVvcYI/s1600/aquarium+two+headed+tur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6606249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.telegraph.co.uk/multimedia/archive/01637/p_hamster-pets_1637120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85800"/>
            <a:ext cx="8397874" cy="525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حيوانات الغابة</a:t>
            </a:r>
            <a:endParaRPr lang="en-US" b="1" dirty="0"/>
          </a:p>
        </p:txBody>
      </p:sp>
      <p:pic>
        <p:nvPicPr>
          <p:cNvPr id="15362" name="Picture 2" descr="http://t1.gstatic.com/images?q=tbn:ANd9GcSG-cbXmP_o1rHSPMRiNLHdgk7vRySISfZht8o-600jNapK3ga_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62200"/>
            <a:ext cx="83820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25.media.tumblr.com/tumblr_m0jrt59NSP1r0ocku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533400"/>
            <a:ext cx="6324600" cy="5941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hQSERQSExQUFRQVFxgXGBcXFR0XGBgYGBoXGBwXHBcXHCYeGRolHBgXHy8gIycpLCwsFx4xNTAqNSYrLCkBCQoKDgwOGg8PGikkHxwsLCksKiwsKSwpLCkpLCwpLCkpLCwsLCwsLCkpLCkpLCwsKSkpLCksKSwsLCkpKSwpKf/AABEIALoBDwMBIgACEQEDEQH/xAAcAAABBQEBAQAAAAAAAAAAAAADAgQFBgcBAAj/xABDEAACAQIEAwYDBQUIAgEFAQABAhEAAwQSITEFQVEGEyJhcYEykaEHQrHB8BQjUtHhFTNDU2KSorJy8SRjc4Kj0hf/xAAZAQADAQEBAAAAAAAAAAAAAAAAAQIDBAX/xAAmEQACAgICAgMAAgMBAAAAAAAAAQIREiEDMRNBBCJRFKFCgZEy/9oADAMBAAIRAxEAPwDHQg6CuEDoK6prjUyTkeley+ldrwoA9A6V6PIfKugV0LQB4oOgri6ch8qXlpUUwFW3HQfKvN6D5Ck5IrpFAHRHQfKvFR0HypCg0RRG4osQ5s4QEax8qUtpRyHyFLw5kUG68Gp7FYi4muw+VJMHkPkKJM0ErTSGeNoTypbAAbD5V4J7UNloASVHQfKjYZlBkgfKg5KWLdDBkk+IQj4V+QoDMvID5U17k06sWaiqJEZB/CPkKS9oHkPlTi8KFFAWN7dkTsKM+GHQfKjOc950ZlBB8JMKpAiBI0XSI5fOktaKkqwIYbg6EVTGwK2h0HyooVeg+VeFozU7wnsFjcTHdWGykgZmIVVnmTMiOkT5UhVZXconYfKuPbHQfKrL2p+zvF4AB7qq1s/4lollU7Q0gFT9KrRHWiwBlR0HypIQdB8qMbVDK0h2JZR0HyoNxBB0o5Wh3tjQMQo0FeIrwOgpQqxiSKUlulRWj/ZH2IGKuHEXUzWrLKFU6Lcub6nmqgAkDclR1oAacF+x3GX7Ny6y92Qs20aJuMYI1JhVg7ny60T/APxHiIy+C1rv++Hh9dPwmvoJLegBM+1Fis82Oj5d4h2Axth8lzDXp5FENxT6Mkg0pPs44gRmGDvx5rB/2kg/SvqEUO5dVRJ0FPMKPlXGdm8Ta0u4e8h/1WmH5U0tcMc/db/aa+m7/a+2rQJI6g1JYTi1q4AVca8p1+VU5P8ABHzLg+BOdrdxj5Ix/AUnH9mMUBm/ZsQFOgJsv/8AzX1Nm6ER60LE4lURnYgKoJYk7AdZrOwxPmLA9k8YwEYa9B2lcs/7o1o17sPjOeGuj1AX8TWr8X7Yi6xSy9myNPFnUXOm4+H0GvnUZZv2swDuhjdpzEnyHM+da1YYlBt/ZxjcuY2Qvk122reuUvIFPrX2WvEvibSmBAS3cuexYACZ6TWm27ls/ACY3MfT12+dOsK3eXFtqBJidOQ3Pp/SgdFC4J9i63wT+2NpExhyB6Au4M+1WfBfYbhFMvcvXNIglVE9fCJnymtDsWAgCrsP1J86XmrJyY6KEPsU4fI0vaEk/vd5+6dNh5e9ObH2O8NUa2Xbza88/QirqGpJelbCiqD7KOGxH7P/APtef+1Db7JOHf5Tj0vP/OrTcxHSuLiCfzothRQMf9ieFLApevW15qcr/JiJHvNQvEvsVt22zftypZ5m6gDA+RDBT9K1XHXQFDNsNY6nkPnXzz267XLisbdZ1L27ZNu0ueFXLoWA2ktJnpFVG2LFEP2p4MmGxOQXUv240e0wM5dAD/C2wO/XWm3DL5u3VtkAhjCjNlK9FDEGR5GZihPjrZUg2zJPJj4QBAjzJ1PoBTB16bfOtA0av2E4Xg3xOXKWcISq3obxSJhVhQUWCSxPxCBoauHFbN8XO7DEKplQPCDzmF0Hy5msk+z3j/7DduYkqrgJ3YUnKTmIY5emigEkc62e7xW3i8Nbv2h/eIHEElhMgoY0MHMPVDS9g1rQ14FZvXH7vvAbY0uI/jBQ7iCIMzG9Zz9ovYU4S+zWRNh/GqrJNsGfARqYBBg9K1fs7djNIO425/PoT9apf2vYnNdDWH/f4W0rXRM5rTsSDHPLMkfw3JpP/wBCrRks6UJlPSnl7tViCbsXCgvLldVACsvIERrHI7jkaiGB/XnQGI5I9qFeGhpdq8cpEyJETrB8jy0/KkXtjTF7EDYUsGkr+VcpjDIP6etfU3BmsYXDWrKwotoqx5geI+paTPnXzV2YtBsZhlOxvWgf96/yrcreJLSecn8aTVhZc7fFEYSDp6/lTlMSD+tqpmEYAhjtMmqz2++05bdt8Ph3BvMSjFf8MRqZ2La6DkZPKpwHZf8AG9tcMmIGFD575BJVdcsCfEdgTvG9RfGeLG4NNBvH0mvnOzimVgUYqRzBg/Oto7P8Qa9hLFxozOni5agkT7xNOkhMVm1/Xt+dLsqQdPp+taU1v9fr9aUfDrr1rXtEBMNiHU7mKju2V17mAxIBOlsk68gVJ9oBqdtJvTLj/FbVmwyv4jcVlCCASGBUtrso6x6CorZSMV4VbZZvkHIpgf6jzE+XPzitN4BxZEwwvXbaKW1UZVHh6yRt86rN7hVsZL99lKKALWGUkBwDpJ5J9W1Ejei4S8+MY3sQQlhTHhAAMbIo8uvKduVXRZZcF2kvYm8qWUBt7QNJ9DtPnyjetM4Pw8WbY8IzkeI766mJ6a1mWF7Z2sFcDLaQIQFyKDIUdGY7knXrpVjwn2r4d7pUh0taAXGEBj/4jxRyk9eVZzT9AXk677UkSPb3prbxmY6bCk4viQQEA6/WsqYxN/HsDAqNxnbTDJcFh7qi4TBE7eTGYBmBG9Q/abj7YbC38QvxqsJ/9xyFU+0zXz/fxTMZZiTJMk6knWT5nrWiihWfT9xCBmVpBE/y1plf4uUOm1ZH2c+1K7ZC273jRQAI0PP4jzMQPar+mPS8MyMrA6ZgZFPALO9su0zphLzJoRbMdQTADfWfasBc1tHGrQu2r1qR4lZfppt5xWKmnQjhp1gsabWcr8TI1sHoH8Le5XMv/wCRprRLFoswUAljsBzpiOz4QNBAJ5ydRp8vwNaJ9lHGGbPhiTCHvVymGhyFdRyicp9zWbE7VMdkeN/smKS8RKQVcc8jbkeY0PtSQz6Hx+AAshlDjJBMk+LrGxGsaxXzpiON3LmJfEMSWuMWcAlZVtCkjUAr4fSvoviF5/2G85AGW07A+SqSDG42r5ktjxCfWpBjrh+AV7qqZyk6jy33AP4GpDjeFt5RlWGUgE66jaDO3yFRy3ypDKYI2I5Ui/iWb4mJ9TUtNuyozSi0CJpF06V2h3NjVmYqdB6VwVwcqVFMCW7LvGNwx/8Ar2v+4rb7SZZFYVwNoxNg9L1o/wDNa3hxDsD+tSKQDDj2Ne3hrzW/jS2zL6gb+2p9qwct+utfQtyzmleR0Pv5elfP+Jw5R2QggqzKQRBkEjUddKENA551ufZ/DZbFhQdFtINonwj8zWXdheDLiMT4wGS2M5BmCdlHnrJg7gVsWC1MeXtSkJiThTMjYfy2p1Zw3IUfJJ/XWjBMo/X6irFQO9cW1ae6wlbaNcYDmEUsR6mIrDMVjr+LxDXLrRrmcjZF/hHKI8IFbvxbAi5gsSGbIhs3ZaJIGQkmNztXzhjL86bc486cdlDji/EGu3JzE/dGvIaAelBxPE3YBMxyL8K8vXzNMw0UmaLAN+1NMyaOOIXCVAOoIiOvL60yFTvYq0Gx+GDbd4D7gEj6gUAb1w3ENbsW0Jlgihj1MCfrQMRd1BJ9aGLnnTW/cJJNQKyqfapjpwltQTreXnoQEc/jWWB42rVe3GCz4C60Tka23WIaCfkayY00M6WqU4V2pv4e21q0wVWbMTEmYjc7VExXKdgTmD7Y4i2R48wHJtdgRv8AI1C3LpJJO5Mn1OtIivUWB2aleyt8JjcMzfD3qg+jeE/9qiZrqXCviB1XUeo1H4UgHnGMD3N+7Z1/duyid8oOn/GK5w3h737qWbYl7rBFH+ptB+vKrd264OGX9rX4jkDx8JXKAHjcGco+VRPYztBbwOJXE3LZuFAcqAhRmbw5idTAUtsJkjzpJ2B9F4bBZrPcNJBtm2SehXJMfX3r5gxmAa1duWm+K2zW29VYqfwrbbX254Ux4Lg20Kgz/wCLBo/3R+VUf7QcVhcYBj8Kjpnud3dzDLLhAwaNRJBIPUrPWpVja0UY2qG1ungOlDaq6IGmWk3Bof1zpwy0O6fCf1zpWMCmwoiLSrFrSussVQWEQwQRuCD8ta+hriS8+/pOtfO6n9edfRDgiAd4E+sCfrSADeuCQOv5dfKqp2l7B2sTd77O1tjAfKAQ0AjNrs2wmdhtVquEL0/XnTK5fkelT0KyH4DwO3hFKWyTOrMx1YgRMDQDfQVYuGaknoPxqFw96GP51L8GX4m6/LQ9P1yqbtgTFultcVQWcqqKCzMxhVUalieQAoCN+vpWW/av2lZ7owaN+7tgNcA+9dOoBM7KpGnUnoI0QwfbD7T7mLZrVstawo0CLo1wA6G4d9Y+AaCdZ1qlvj/CyBUhoklAWEEGFbddgNPOmpakg1djPGvVyvUgPVafs4wHe4+2eVoNcPsIA9yRVYRSSAASSYAG5J5DrWufZv2bfDWnuXUyXbhGh3FsbAgbS0mN9BSbBlouLFCRt6dXdRXLeHrMkHi+FrdsPafa4hU+/P2MH2r5+v2SrFWBBUkEEQZHkdq+kriwtUHtH9n1q+zujNbuuzOzE5lJMn4Z0E61dlGTTSame0/Av2S/3OYsMitmIiZmYHQEEe1Q9OwOCn+JwcYazdA+JrqE9SpUj/i0e1M7NsswUbkgD1Jj8atXGezt2xgUDlSbdxmIUzCvA32JkdOdKxlRFdiuGu0AalwfFrewlrmO7CMp1nKMpBHMGKonaHgzYe4ZUC2zN3finwz0nMI2k9PKpvh2PODwiZ/E9yWtpyAMGWPvOnWOtV/HY1rzF7hzMflHIAcgOlc/EpZt+gbGndnpp6Gri+OtrwvuHKrde+j5AJKhUdZymcujDSq6vF7qiBccDbf20O49jTEsTzrZJ+xNju3oJpveajLc8NM7hrQQpHmh3hoa6lLu7H9c6mwPW20HpXo1pVtNB6Cjd1TEG4JgzdxFm2NS922sdczAVvj384Dj70n/AJEflWQ/Z1gM/ELTTAtZrzelsE6eZYqPetSw6f8Ax7Xo30Y0m90OtHcSfX1qIu3DLDqKf4zbXeoi/c5jSkyQHfEN5k1bOF28toAjWJ1qs8PK587wFTUk9en5n2qT4d2vtXn7tVYAzDn4W0003FZ6TKJo3WCMywWAJA5FgCRPlMV853bzMSzElmJYnmS2pPuSa+iTd+n6/XpWCdosCLOKvWhstxo/8T4gPkRWiYyNmuE16vVQHorldr1IC2fZtgg+LNwxFpCQDuWbwggeWpmtaXEaQKxjsLhy2OtRoFlyddgNtOpIFa9abU1MhMcKTM0/wraHy/rUal2n+H2jzE84qUIXfv6Rz3philmlXNW613EW/DyoYyr9ruzq4u2ssFuJ8LxOmkqeZB/GqPiOwVxVJW4jNO2qgrrrJ57afWtMx9vSm9nCyfP9a1nnJOikUzsx2JKMt6/oVMqggjTmx8twB5VbccgYEESCIM9DTrErGmmmg5fhTC8uUR13qZzZSKRxfsWArNYJZgZyE/d6DqR9ahLXZ7EF1t904ZtdQQIgGSdtBWkYXVvrTzGYnurbXWEwNhzbkD5TFEJyaE9GY8W4eLF57QObu4WZ5wCfTUnQU0Qb07uWWYlmkkkknqSZJ/GkrhjXUtGdjQrXlWnP7OaKuAMTQwyI4muFZqWTg5ImhtgiDsaLFkRvdmuXV0NP7lkztTbErAP650DTAq+3pRrdyivgYC+YH4UazwsnamFo0P7LeGN+z4vEHRWUWVbqZzPHoAoq5W7cYa35ZvqZqG7C3D/ZRskA93fbTbR4afWZ1qfxg/dIANwfyFZX9i/8Sv465MAdaib7EbmprE2goqv8Qf8AkPfYUSdEojOJYkuVsg/EdR0XnP661YMDw0KBVX4VbLXWuHf8hyq44PEDnzrJLZpRJYbEFQFbbkTyrOPtH4SwujEASjAK0fdKyAT5EQJ8qvxxgO+x/CmXEbYuaTr16jeDOkbVd0QZF/Z1zILndvkOzZTH/rSm01ojZkYoznN56afOhvatv/eIjeZUfjR5R0Z+aXYsM7BEBZmMADmT+t6vA4bh1aRaSfMfz0p3hLaW9bdtFY8wAD9NaPKgokuzvBUwlrKILmC7cyek/wAI5VKJidRVcfiDx+NJGOYf+6lyQqLW2MVZ119akuDY4MrieY+o/oaz1sW3tTrh/FHtHNlLCDp1gEjWkp7CjScLbUT+dIxviER9P1NewTygYbMAQT0In8KTinidv1+tq3JIfFLGpG21NrbOeg8hTniVwFfcUNcWoERtXPLbGugHcEGWP5/+qTfsbedOHxAI0pqcVqBRSXY0csYQLP6/W9N+O3A6i2BA0ZvX7o9gZ9SelSNoQhc9Yg8/L0HP1pq9nNJOpNO0uiOSXorbcLHSlJwYDlU6+BigunKnkc5DrwcUb9gA0ipTuq4bM1Lmwsa/sAy01xHDFI23qUdTECuNZ015VGbLIdOErFRvFeDAW2MdOX+oVZcONQKDx5B3Lx0H/ZaryPJIER9rhSuqGPur/wBRTu3gQtGwVo92h/0L/wBRRRaJ61Lk7JssvDMYBhUQCPES0CJJkAmPapHEXPF3esW8qn3Gv1moTg9lraLcIOQXARP8Q666iYPtUlhznkz8ZaT1gH84+dbcSt2dV/VIjOJNH6+W9RXCVz4gE6i2j3PcaL/yYH2p/wAYvA+w684pxwDBd3Ze627gkeaIDl9ixJ9hS5WOCtlWSzkdxtq3rrqNPenVvExrOgHXfyoOLtG7cOUwTp1B8qZ+JHZNTldLcjUFrnwx5eGs1M1dEq+N0kwOZ16TQzxEac1+QI9fameG4Lcvs6k5VV8rRqSeYHT189qdcDwQuqzMAQlx0Ufd8ECSOfvpSc2YyaQnEAMvi1j4T1HkfLp50yezB+LSrb+zzv8AhQxwdGMlAdfQfIGocjNcpW0wy7kn8BTg3liABI5xrUri+y7HWycp5q2o9jrHvNKwPZNyJut6BAPqxU/Qe9TmzTJEBdM7H1ouHw4YwPEf9Ov4bVccL2VsjdAT1Mn8dKcNw1EMLAHQCKzzt0DbSsqtvgbHc5B5xNGXhaL1Y9WOnyH51b7OGQ7gGg4rCINo9hSXIrpkyyq7G/B8WgtKgIDIMuUsM3hjWJnLqPpSsTfrO+3N5sJjrOItxmNvnsSrMpU+RUgVccPje9spcGzqG0M7+delF5RTJXQw4vdcrCAsQczQJga6gc6YYTEht2B6gf12q08MwOZSx6wPb+pqK7ScHthkYoMxk5hKmRtqtczl96LT9A+8HLbzr1qyJzagDf8Ap501wdny+ZJ/GrD+xAooMcz89KqXVik66ITG4piJGw0A6D+Z396Rg7jc9KnXwi/DpS04cNqy8hh2QWIxpmP1+ta9Ztk1MngwmdKL/ZgFT5UGDIPKaVlMVLHAAHf/ANfzpLYYKoY9Yg8yPyqk72KiKVDSLq1MWsMLgEfjzmCfWujAL4cxg77Tt6bctaTexpFeAigcZB7h99h/3Wp9LVuQBBLba/rXeg9q8HlwrsJ+4Om7A++1GaUkioxvYThWGHdW+vdof+IoyYUdK5gLWW1bk/4anQzsgO35VJ4awpOUtBiRIrNumFWFwaK1s2nmCBl6Bhy9/wA6jMZxUI4ROQy+n639qkAWtsGgrBE6EAjTefI1A8RwJF0+Zj21j6V2fHk6NExu1g3byJJ8bKCfI7/Sn/bC6RZOTQSqgDQZQRpttA+lC4HbzXi50FsE+pPhA/E+1e41dN2EUx4htz8j/Kp5WnI249KxHZjh4Yd8wgmco6TpPrH41M2sEiFmVRLHM0cyABPyFDw+HhVC68hH8uu5o3cMGhpBOwIidtq5JSdnPKVuwXCMIiZoJOZ2clomWO2mwAgD0ot/BIghQFAkwBAljJOg5mTRQuXTzj5UrGPlG+9OLbYN6IhroB86eYMa60g213HntT5sEUhWiSCRBnYTrG01UvwzimFzACvC9rQbAneY29J21o6W4KnQjQ+0Zvw/Goou2xWedq9iLQgcz+NNbtwhhynUfjSltkmflrUuNbKy9D/D4EETNBvYID067mi2S3wjf9c65cVg3iEGNt/rWbuzTVdGafavhIt4d+jOu0aFQ35VP8HwJs4SxbY692pPlm8Ue0xU52i7PriraLeU5UdXEETI5HyI0NVPtR207vMF8TyQAdl84r1PjyvjJaZauE3MqR/qP5UPj1rMgb+EkH0P9RTDsFee/hBddgW7x1gaaAKfzqycQwCGzcKSSokyem+g/WlckpxXL/sFFlQsWdvM/Spi8PCsdBt6moZ8YLaFidh0/Kp3svd7zC2711A0ZwBMEqWOWNdSJbp03FdfyZKMKJxchdvhd2AxWFJAkkQJMSRvH8qd3+Hsmol1/iA0/GiX+KWlQjL8AE5jIAjSdd/Kgtce6g/eMg+EgLurQV3O/n5a15EZz9lYRXQdcH4M0jacvOJ51y1hSyl1jpHQeYOg/qKNw8raU2w7GCwLNlJ+HmdjHQbUPD4q0QcrOQIzjNExrJ0Hyq4ybsppKiNxtpQASYOjbaBZnUk7wCY86huL4mGCowYsWIC6kGRpB8jPvVjvYizetuDnynNlMxEERHX3naojE8OS53YupoglWt+EsoEEE6nOB+hW65Fu9UYyihNy53REshIHwqRpGpkjSRzApJxUvs2eVC5dtdNtz+dSCcNCWzbt2EuKwLM13W5P3ZKjQxsdNjPM00tcNzDUO1xydFOVk0gbbvIIImNRU+T2gxo5a4PftXDduIoVCZOYS2wBC9JJM17tJaF+xdaQFRVgE/F+8QZtOW9EPEmuW8rszSMpScpGWRnkDeRBXqJ5mmWNf/4FyyRAABBgZh+8TmeRk1KU3JSf7/RqnFaRLcK4TbTD2mNt3AtWyATl1KieevUa+1PrWEsv4l7wAbMWnNEGArann02qKw2KZcNZPeZle1bXRxpCqdZOhgAfKNalcRhYGZgwI122zZto1GnOKyaeW2Va9IKmQSDD9M667TlmYB1ioLieG/fM5BEBtOQMHlUzaAZpV3ZgEbxMpVifu5RBWB948qhcdjC8tpmbceZGo9oPyrt+E25P8JkC4GgFlmP3rhH+1R09TXOHYTvMQAIEKzc40Fd4HeDWSqmct15PLVVP4fjSuC3B+16jcMIkrtlO4E9PnyrflWm0V/jRM4XBkEF2IJEgrBgdDyB/nTviGAU+LNDAGJaZC6mF2mJ+lBsx3suD/CQst4tssnXeN9KXi+GwS5P7sycpBzDYCG2I5QSNCa8iTbkt7CKSjpHbmAtuDldiykf+LDTMBOxGpqPv8MLAiWOsqToI03PPen2CxGcZbylIH92qGCOsjbb0g0O9dUiEUjpDDynTXfQzMVpGbjpEuKewacEVTq+s6AiVnn4hGmw02p5i8IuU5YDKRoCTmmBuT5+3vSyyNbhmII0GgAJHlz0501xNospX4pEjXLrA2J3338o1ppuW2DSSpewN/FhLcsIOYTO41iGjny96XYcNmzCR4gIO43zDnGsfSq9xa8XuorXkRmA1cFlJAPgyopMnlI0g7165xmLmviUNklRKtm1331IHzOlaODqzOyfS4lxjqCVzQRyAHPlRkCtITckAREa61n3CO0DhsmZVLssROik5jIiZ8QE9BFWvhuMWD4/FJI03JOgmdYC/Wk4yWgT2Slzi/wCz3MpVvHJJOkAGJiNCd9/Ojji9ti2YiVIKhT5T7moTiaMwVjzB1LAmN4gbSZ2nam64PUAyuknw++3X8qSgntj8rXRbMZjvCNPA4gEjmRp6Vlnabss1y6MmrNAI5a/WOdW5HK3EtljBIIBP1APpQ7qBrywYnSQdQTt8pn2rv+NFR42Dm5bHfZ/AHDWFRFbIBBuQBJLatr1aalMViUByHMkrECNeWu8CodUYt3Vx3UKASpMCNYVV01Eemgp7fwFu9AUXbbjWQrXCVU8xtmJ2jzmvNcleUv6LVvSKnjeFG6pUHUnQcj5VYuF27Vu0lpmkqkglcpWMo20zTqddKYXPDc5+E+mx6cqmLPC2a4SjIRbc7xObdQSdfDIjYa+Vd3zElBNsSbvodYfAsc2bJIK7wZIEEQNANRvvpvTAcRAbKylSC5aGABbNEiB8MbGnGLwivmDXlZgDmzGIAKv8R0KggGBsfemGOTKzWiA+gWJ5EEhs5GniC7x+FcHG1LvsJKukObOPBYwubkqrLE6yBHJo8XPaoNOK9zfYEeDMGIZZ0IUvo27KTmAOm/Wn+GxQgZEYMqsLh8S3JJ8DwAV016zzOhplj8W+Zn+K6xz7RoqQVg6SyH/cOgrWPePoh6pkjeu2u7VrZlndkCNAPx/FAgRsY6EVJ4Fy4Id8sMqi3ByCM0EsoIMx1jruKqgwslnDeA286TsAoUMJAP3QpEchvpU1hbuHyLauAIzAsTLrnaZmV+4d45ztTfGq3suMt6Q7u4xnRFnKWytoMpgk6EclPnI115UBwAcneW+8AkwcsGRBkxBBB+vnSXtEobVqHJkggeIkLqsNOU7ayKZXQSGW9NpVgF2UKD5EyZMEk5SelLFX9RNjnA3YNxFQGW1gHNDCfUgPv0zTUXxnEsMMUUhVyw6kCBL23WAJ10PtScVfcO5RptoNMrHLmJWASPj22iddqrXGOJM2FgB40UD7oCOOnSYnTceVaqLckQmWThjhrFlratcKoGZ/EYMCNtIBB32gaGrQuGXKsvNxAuYWwGeWkAkTBbcZoganlNQ/COGW+6si2XXPbVlVUKtmy67+FgNwep86a49L1l7dwJbuqjFWWSMrRJz5fgEMCdWg6Hy5pLN6ZtFOO6F2uMhsQy2Fu94i5Xtu4ktm+EMNYEmc0iorjGOxFgXWay6SRDMARA0nOnh8Wu3IDzp/e4ely93ty2gKpqtmbQuPmQGfCY5jTcKJOuo7+KuWmttaFuFzLluQUCiXVmKwHbxHKBopO1dHE/HWK/6JtN7ZVRfuPNrDo7JrcZU2AbkYOnQDzp9wXtA6kstpIUElyJukKII8RgBdCQIJgjmKku0/D/2wLdEWmRTnHeIHuogZiwRQJddYk/e8qacJ4Qb1jumSL2UFnuuAjW9CIIH3SdLmrSI1ErWz5FyR+wVXRbxjk8RtXVMBs2oAEjYgE6mTz9Kc4TjwcZiFMtcVyWMhhABHIaKNI5jzqiYHs1cs4jIjBgz24KkMIYoWVokSFg9DofIWu1w0raUdywfMbnePCKCWz5Sq63Fytrn5zGlcs4RVLtiTe6JnCY5HVVzNmIJmYC6wGbmQYn6aU2xWJtpFtHGaNVIynfKu/wB2VPz86ijgbroSEKICGzW88ZQPEu+aJzQDsHII0p7bwFy6rQJeQpNwhUDTmhR8TZdPIlm0rGlHdlLao43EWVltFkLwICeNRG4JGxzErrvmHWpR7dtlHil0ys6r94HUpqNAfLaKgMR2cZSMT3hDoM7qiHLcAZTOpHducokREKvSad4TiLOC5uMHGbIoUALmbw5jMRAXTWDO8U3umn0PUXsccR4Wis1zIPHGZS8kOxlWy7qSfOm9/gYt2wAEUFjpoSI5wfh/i8hPnQHQhCuhzuWkal5GbO5InMJgCRHi6ihXXli1zVpB3nNEeExqANoJ5nrVwyumzOTjYfhnCLNuWFkXGaCCSEidInec0CByJNDexF8MERcxAW0VZ1kgiQ0jNqG02mgrce5cU5soALIuUtrrooj+EZehBj0kOG4G7dCu5KrB7olwLhKy4dBELzEkbTNEvq8pMI/bSQuzwtmb949tWklUXQwDBncDXLpMxzpS8Pa2uikayD3gG5Oh1mCdByo+E4t8VpgQgDZhclrjZllQQNGOpkmZio/F4JLhKKqoQRtJGXYjU6CdlG3Koi5t76KahWguEtC0rKyAudSxecgJEKsidOZ60O/xN2YZVtqUJZCEAZciyQGG8iTB60DiWHC3O8UzyIKnkYETJXbTXnrXr+GADEAnQMuUkDUSSQfPnzjzrt45xUKrZm5NaJ/FYS66r3zpCkuSFGbKdYy9fSmNziFxi1oG6+Y+EnT7uxUCdgZE9KYX8DdcSiu7bmVELsQFJM8gYG8mioXd2Ms5MAlZygSdMo1AMnfTQdK4sPTLz/CQw3DRauFi6XH5gGGBhgcqa5zOgmo2/ima6FbNuisrgLOgYM4G5zGCddBpXuH8Na63gIQ22gkHU5gWBVgNIBIk6mIiuYzh9wvaUkFCqnvFc6qBESYy8tdNOtVKTcvu7Bt1cUOyyFmys6yzqNCuwYeA6mMonTTU7Uqzjc5AFqTATMztKjKPvHSB1OpgczTTFC84Ww19hKjNtlAAEZcmgAgmdMwYz8NOLWGkyLjB2E5BbJzAwACZkkKvxfPpUOGrYe6Q0x2EbKF5MwnIc0sGcZgBroJ6agb127cW5omUADKMxC5gdCFQCc0xrpO9cHDkC5Xa4GSRoBoYjM0w3+nTYH3BRbtm0gFo+CF71mkA5xmhQNR4jA9KuWicRVpUyiyVRF0QlQZgAlhmB1nTpzozXLVoAq8HMIlD4Yg5S06aHkDzodng7vNwMsZtSxiFC5Z00E6mDUfjrT24t/ERJhWzAgksOUmYGnLeoUk3SY9pW0GfEMzWgbhZbpFtnnx5R4gumpzSeg11r17DnDt3qTmKtkV2UMGJA2XwNbkiQTtNBw3Zu4SSwS2uoQPKtJEaaQIGkk9a4vBnNkXgAUVWGTP4soJkiRlkdAeUa03KKenRUcq2iN4+l5bq3jbCWWyw9kkITAE5gCBLawRtFVzimJmyyIgt2xlIEHQkqCGYGWaRqxGpA20i5JiFViCqlTlVlUm2MubLoFMTsdQQKiOJ4bLhrrLkGbKFJVWZUVxIAI0JJGo3AFdHFN6TItN6JfgOIcJZRXUTaEZohVKrPxbA+WuvKj4nhymVuPlDfD3areVjMMWzCZELJ0PrNZ1huJXRZSLtzTLHjOm3nS8LxW9n/vbm38bdD51cvjvJtMpdGgWEQ51M3CrQWLMDCrpECJzRJJgwaF+wyWytoQGB+7mUDKfFoDpJ8xMGqTjeK3vD+9uagT4211PnR14zfFtQL10Dp3jRv0mhcLW0xY2W9cGSRnWfACWEQNdZ66eJTH8q7h+FwxDKbkjVneTMqWOUr4QQJ0gaVUBxe8C0Xro0O1xv4vWm2L4te/zrux/xG8vOm+Frolxo0QYbMc1tjnWAMq+IqYGuUeczPM6bU6t4u2AJzlgrMouLCOU8DWwIkkAj4pJ06VnmD43fW2+W/eHw7XGH4GgYvi15sha9dJF0kE3GJkjU6mo/juem+jRfVX+mmjEteUMctoDIB4iolt1yjq30jmaZYrFkXBKBTncBlMjMqmPUEncHnVFtcWvf513c/fby86Y8S4ndKsDdubOfjbfP6+Q+VC+NTsUraNQus6BWLFwDDeI+Mw8BuRWCAOsjTQ0rKzhITUMUkBVChhuxO+zk/wBdc7ucXvhdL134f8xuo86UnG8RkA7+9BP+Y3n51fgtCp9M0w2LSHK6gr8LOdZfRSihTI/inz01JAj+L2LdzxosS3dBRlGbTMrjLGjARrrtVFs8Vvd2R3tyIJjO0T13oK8av+D99e5/4jdD51P8d5XZT3GqL3wvENbJgNIUgABc4VoOpnKADtzgmn2ItMwjNh2UjOxWS41gwRoAJIgdTWbY3it7uv7259z77dR506/ta9P99d+Bf8Rug86b4HJpiiqVFzdGK6nNAAIGmeNJEbeHrTtMLEkANE9Rp10IgkRqZ22qgYXjV/vWHf3oy/5jdPWi2uNX8x/f3tR/mN09aT4X+iUS8JhjEkkz4kjUc4n3jX1pGJtAF/3mUaTMkgeXLTWY20060fFcYv5j++u7j/Ebp602bi16P7678K/4jcwfOh8DvsMS9q6opnKqhhkYFiQw101Iz6NB2FSNjCMUXxoZGgzgNoFMyYJgwfKSNKylOK3jH727uT8bbj3p1/at4iTduaLp420krMa6VXhddjiv00jDwjuRkBRGeW6EjaTpBOnlFExXFLmVXU3FMqfEmTMP4WzDUa6e+lZjhuK3swPe3ZzD77eXnUi3HMQwIN+8R53WPM+dZT+PstXVGgWeF3GEFlXw+K2DrLRuoPhgQAZ2EaU3uY1cNCFXdmRs7qxBkHQAHfkSOXnWc4PjF8Ym8wvXQxS3JFxgTE7maIeL3yBN66d97jH86P4zepMH9drsvn9mXbnjUg5p1LCTMnKAZnQzp19qBjrrfBNyCQWzHc6TA2HiiOkVTW4xfAWL10Q2kXGEbba163xi+Web106NvcbqPOr8DTqyHEuNjhN1k0llzEgZvhzRuBqRAijAvbjJBCAEkIA4bY2y3358+lUR+NX8oHf3ozbd40cvOlDjd8KoF+9HTvGj5TU+G3uisaRoIxc4djdHfAXSuV2KnUBtgNQKDYuWgQl60yOZIct8IgsCAToPUa+9ZweK3o/vbm8/G386TjuLXmEm7dJzvu7H7o86H8RPS0Ck/ZoGH4BEvdBVUgyBm0kSAJiDvM6Ux7WYwNYvp+6dFyhGVMjLDpoCDMcqr+K45iO5I7+9HdgR3rREDSJqB4lxG6bbA3LhmJlz/EvnS4+CTkpSfQ5JJU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data:image/jpeg;base64,/9j/4AAQSkZJRgABAQAAAQABAAD/2wCEAAkGBhQSERQSExQUFRQVFxgXGBcXFR0XGBgYGBoXGBwXHBcXHCYeGRolHBgXHy8gIycpLCwsFx4xNTAqNSYrLCkBCQoKDgwOGg8PGikkHxwsLCksKiwsKSwpLCkpLCwpLCkpLCwsLCwsLCkpLCkpLCwsKSkpLCksKSwsLCkpKSwpKf/AABEIALoBDwMBIgACEQEDEQH/xAAcAAABBQEBAQAAAAAAAAAAAAADAgQFBgcBAAj/xABDEAACAQIEAwYDBQUIAgEFAQABAhEAAwQSITEFQVEGEyJhcYEykaEHQrHB8BQjUtHhFTNDU2KSorJy8SRjc4Kj0hf/xAAZAQADAQEBAAAAAAAAAAAAAAAAAQIDBAX/xAAmEQACAgICAgMAAgMBAAAAAAAAAQIREiEDMRNBBCJRFKFCgZEy/9oADAMBAAIRAxEAPwDHQg6CuEDoK6prjUyTkeley+ldrwoA9A6V6PIfKugV0LQB4oOgri6ch8qXlpUUwFW3HQfKvN6D5Ck5IrpFAHRHQfKvFR0HypCg0RRG4osQ5s4QEax8qUtpRyHyFLw5kUG68Gp7FYi4muw+VJMHkPkKJM0ErTSGeNoTypbAAbD5V4J7UNloASVHQfKjYZlBkgfKg5KWLdDBkk+IQj4V+QoDMvID5U17k06sWaiqJEZB/CPkKS9oHkPlTi8KFFAWN7dkTsKM+GHQfKjOc950ZlBB8JMKpAiBI0XSI5fOktaKkqwIYbg6EVTGwK2h0HyooVeg+VeFozU7wnsFjcTHdWGykgZmIVVnmTMiOkT5UhVZXconYfKuPbHQfKrL2p+zvF4AB7qq1s/4lollU7Q0gFT9KrRHWiwBlR0HypIQdB8qMbVDK0h2JZR0HyoNxBB0o5Wh3tjQMQo0FeIrwOgpQqxiSKUlulRWj/ZH2IGKuHEXUzWrLKFU6Lcub6nmqgAkDclR1oAacF+x3GX7Ny6y92Qs20aJuMYI1JhVg7ny60T/APxHiIy+C1rv++Hh9dPwmvoJLegBM+1Fis82Oj5d4h2Axth8lzDXp5FENxT6Mkg0pPs44gRmGDvx5rB/2kg/SvqEUO5dVRJ0FPMKPlXGdm8Ta0u4e8h/1WmH5U0tcMc/db/aa+m7/a+2rQJI6g1JYTi1q4AVca8p1+VU5P8ABHzLg+BOdrdxj5Ix/AUnH9mMUBm/ZsQFOgJsv/8AzX1Nm6ER60LE4lURnYgKoJYk7AdZrOwxPmLA9k8YwEYa9B2lcs/7o1o17sPjOeGuj1AX8TWr8X7Yi6xSy9myNPFnUXOm4+H0GvnUZZv2swDuhjdpzEnyHM+da1YYlBt/ZxjcuY2Qvk122reuUvIFPrX2WvEvibSmBAS3cuexYACZ6TWm27ls/ACY3MfT12+dOsK3eXFtqBJidOQ3Pp/SgdFC4J9i63wT+2NpExhyB6Au4M+1WfBfYbhFMvcvXNIglVE9fCJnymtDsWAgCrsP1J86XmrJyY6KEPsU4fI0vaEk/vd5+6dNh5e9ObH2O8NUa2Xbza88/QirqGpJelbCiqD7KOGxH7P/APtef+1Db7JOHf5Tj0vP/OrTcxHSuLiCfzothRQMf9ieFLApevW15qcr/JiJHvNQvEvsVt22zftypZ5m6gDA+RDBT9K1XHXQFDNsNY6nkPnXzz267XLisbdZ1L27ZNu0ueFXLoWA2ktJnpFVG2LFEP2p4MmGxOQXUv240e0wM5dAD/C2wO/XWm3DL5u3VtkAhjCjNlK9FDEGR5GZihPjrZUg2zJPJj4QBAjzJ1PoBTB16bfOtA0av2E4Xg3xOXKWcISq3obxSJhVhQUWCSxPxCBoauHFbN8XO7DEKplQPCDzmF0Hy5msk+z3j/7DduYkqrgJ3YUnKTmIY5emigEkc62e7xW3i8Nbv2h/eIHEElhMgoY0MHMPVDS9g1rQ14FZvXH7vvAbY0uI/jBQ7iCIMzG9Zz9ovYU4S+zWRNh/GqrJNsGfARqYBBg9K1fs7djNIO425/PoT9apf2vYnNdDWH/f4W0rXRM5rTsSDHPLMkfw3JpP/wBCrRks6UJlPSnl7tViCbsXCgvLldVACsvIERrHI7jkaiGB/XnQGI5I9qFeGhpdq8cpEyJETrB8jy0/KkXtjTF7EDYUsGkr+VcpjDIP6etfU3BmsYXDWrKwotoqx5geI+paTPnXzV2YtBsZhlOxvWgf96/yrcreJLSecn8aTVhZc7fFEYSDp6/lTlMSD+tqpmEYAhjtMmqz2++05bdt8Ph3BvMSjFf8MRqZ2La6DkZPKpwHZf8AG9tcMmIGFD575BJVdcsCfEdgTvG9RfGeLG4NNBvH0mvnOzimVgUYqRzBg/Oto7P8Qa9hLFxozOni5agkT7xNOkhMVm1/Xt+dLsqQdPp+taU1v9fr9aUfDrr1rXtEBMNiHU7mKju2V17mAxIBOlsk68gVJ9oBqdtJvTLj/FbVmwyv4jcVlCCASGBUtrso6x6CorZSMV4VbZZvkHIpgf6jzE+XPzitN4BxZEwwvXbaKW1UZVHh6yRt86rN7hVsZL99lKKALWGUkBwDpJ5J9W1Ejei4S8+MY3sQQlhTHhAAMbIo8uvKduVXRZZcF2kvYm8qWUBt7QNJ9DtPnyjetM4Pw8WbY8IzkeI766mJ6a1mWF7Z2sFcDLaQIQFyKDIUdGY7knXrpVjwn2r4d7pUh0taAXGEBj/4jxRyk9eVZzT9AXk677UkSPb3prbxmY6bCk4viQQEA6/WsqYxN/HsDAqNxnbTDJcFh7qi4TBE7eTGYBmBG9Q/abj7YbC38QvxqsJ/9xyFU+0zXz/fxTMZZiTJMk6knWT5nrWiihWfT9xCBmVpBE/y1plf4uUOm1ZH2c+1K7ZC273jRQAI0PP4jzMQPar+mPS8MyMrA6ZgZFPALO9su0zphLzJoRbMdQTADfWfasBc1tHGrQu2r1qR4lZfppt5xWKmnQjhp1gsabWcr8TI1sHoH8Le5XMv/wCRprRLFoswUAljsBzpiOz4QNBAJ5ydRp8vwNaJ9lHGGbPhiTCHvVymGhyFdRyicp9zWbE7VMdkeN/smKS8RKQVcc8jbkeY0PtSQz6Hx+AAshlDjJBMk+LrGxGsaxXzpiON3LmJfEMSWuMWcAlZVtCkjUAr4fSvoviF5/2G85AGW07A+SqSDG42r5ktjxCfWpBjrh+AV7qqZyk6jy33AP4GpDjeFt5RlWGUgE66jaDO3yFRy3ypDKYI2I5Ui/iWb4mJ9TUtNuyozSi0CJpF06V2h3NjVmYqdB6VwVwcqVFMCW7LvGNwx/8Ar2v+4rb7SZZFYVwNoxNg9L1o/wDNa3hxDsD+tSKQDDj2Ne3hrzW/jS2zL6gb+2p9qwct+utfQtyzmleR0Pv5elfP+Jw5R2QggqzKQRBkEjUddKENA551ufZ/DZbFhQdFtINonwj8zWXdheDLiMT4wGS2M5BmCdlHnrJg7gVsWC1MeXtSkJiThTMjYfy2p1Zw3IUfJJ/XWjBMo/X6irFQO9cW1ae6wlbaNcYDmEUsR6mIrDMVjr+LxDXLrRrmcjZF/hHKI8IFbvxbAi5gsSGbIhs3ZaJIGQkmNztXzhjL86bc486cdlDji/EGu3JzE/dGvIaAelBxPE3YBMxyL8K8vXzNMw0UmaLAN+1NMyaOOIXCVAOoIiOvL60yFTvYq0Gx+GDbd4D7gEj6gUAb1w3ENbsW0Jlgihj1MCfrQMRd1BJ9aGLnnTW/cJJNQKyqfapjpwltQTreXnoQEc/jWWB42rVe3GCz4C60Tka23WIaCfkayY00M6WqU4V2pv4e21q0wVWbMTEmYjc7VExXKdgTmD7Y4i2R48wHJtdgRv8AI1C3LpJJO5Mn1OtIivUWB2aleyt8JjcMzfD3qg+jeE/9qiZrqXCviB1XUeo1H4UgHnGMD3N+7Z1/duyid8oOn/GK5w3h737qWbYl7rBFH+ptB+vKrd264OGX9rX4jkDx8JXKAHjcGco+VRPYztBbwOJXE3LZuFAcqAhRmbw5idTAUtsJkjzpJ2B9F4bBZrPcNJBtm2SehXJMfX3r5gxmAa1duWm+K2zW29VYqfwrbbX254Ux4Lg20Kgz/wCLBo/3R+VUf7QcVhcYBj8Kjpnud3dzDLLhAwaNRJBIPUrPWpVja0UY2qG1ungOlDaq6IGmWk3Bof1zpwy0O6fCf1zpWMCmwoiLSrFrSussVQWEQwQRuCD8ta+hriS8+/pOtfO6n9edfRDgiAd4E+sCfrSADeuCQOv5dfKqp2l7B2sTd77O1tjAfKAQ0AjNrs2wmdhtVquEL0/XnTK5fkelT0KyH4DwO3hFKWyTOrMx1YgRMDQDfQVYuGaknoPxqFw96GP51L8GX4m6/LQ9P1yqbtgTFultcVQWcqqKCzMxhVUalieQAoCN+vpWW/av2lZ7owaN+7tgNcA+9dOoBM7KpGnUnoI0QwfbD7T7mLZrVstawo0CLo1wA6G4d9Y+AaCdZ1qlvj/CyBUhoklAWEEGFbddgNPOmpakg1djPGvVyvUgPVafs4wHe4+2eVoNcPsIA9yRVYRSSAASSYAG5J5DrWufZv2bfDWnuXUyXbhGh3FsbAgbS0mN9BSbBlouLFCRt6dXdRXLeHrMkHi+FrdsPafa4hU+/P2MH2r5+v2SrFWBBUkEEQZHkdq+kriwtUHtH9n1q+zujNbuuzOzE5lJMn4Z0E61dlGTTSame0/Av2S/3OYsMitmIiZmYHQEEe1Q9OwOCn+JwcYazdA+JrqE9SpUj/i0e1M7NsswUbkgD1Jj8atXGezt2xgUDlSbdxmIUzCvA32JkdOdKxlRFdiuGu0AalwfFrewlrmO7CMp1nKMpBHMGKonaHgzYe4ZUC2zN3finwz0nMI2k9PKpvh2PODwiZ/E9yWtpyAMGWPvOnWOtV/HY1rzF7hzMflHIAcgOlc/EpZt+gbGndnpp6Gri+OtrwvuHKrde+j5AJKhUdZymcujDSq6vF7qiBccDbf20O49jTEsTzrZJ+xNju3oJpveajLc8NM7hrQQpHmh3hoa6lLu7H9c6mwPW20HpXo1pVtNB6Cjd1TEG4JgzdxFm2NS922sdczAVvj384Dj70n/AJEflWQ/Z1gM/ELTTAtZrzelsE6eZYqPetSw6f8Ax7Xo30Y0m90OtHcSfX1qIu3DLDqKf4zbXeoi/c5jSkyQHfEN5k1bOF28toAjWJ1qs8PK587wFTUk9en5n2qT4d2vtXn7tVYAzDn4W0003FZ6TKJo3WCMywWAJA5FgCRPlMV853bzMSzElmJYnmS2pPuSa+iTd+n6/XpWCdosCLOKvWhstxo/8T4gPkRWiYyNmuE16vVQHorldr1IC2fZtgg+LNwxFpCQDuWbwggeWpmtaXEaQKxjsLhy2OtRoFlyddgNtOpIFa9abU1MhMcKTM0/wraHy/rUal2n+H2jzE84qUIXfv6Rz3philmlXNW613EW/DyoYyr9ruzq4u2ssFuJ8LxOmkqeZB/GqPiOwVxVJW4jNO2qgrrrJ57afWtMx9vSm9nCyfP9a1nnJOikUzsx2JKMt6/oVMqggjTmx8twB5VbccgYEESCIM9DTrErGmmmg5fhTC8uUR13qZzZSKRxfsWArNYJZgZyE/d6DqR9ahLXZ7EF1t904ZtdQQIgGSdtBWkYXVvrTzGYnurbXWEwNhzbkD5TFEJyaE9GY8W4eLF57QObu4WZ5wCfTUnQU0Qb07uWWYlmkkkknqSZJ/GkrhjXUtGdjQrXlWnP7OaKuAMTQwyI4muFZqWTg5ImhtgiDsaLFkRvdmuXV0NP7lkztTbErAP650DTAq+3pRrdyivgYC+YH4UazwsnamFo0P7LeGN+z4vEHRWUWVbqZzPHoAoq5W7cYa35ZvqZqG7C3D/ZRskA93fbTbR4afWZ1qfxg/dIANwfyFZX9i/8Sv465MAdaib7EbmprE2goqv8Qf8AkPfYUSdEojOJYkuVsg/EdR0XnP661YMDw0KBVX4VbLXWuHf8hyq44PEDnzrJLZpRJYbEFQFbbkTyrOPtH4SwujEASjAK0fdKyAT5EQJ8qvxxgO+x/CmXEbYuaTr16jeDOkbVd0QZF/Z1zILndvkOzZTH/rSm01ojZkYoznN56afOhvatv/eIjeZUfjR5R0Z+aXYsM7BEBZmMADmT+t6vA4bh1aRaSfMfz0p3hLaW9bdtFY8wAD9NaPKgokuzvBUwlrKILmC7cyek/wAI5VKJidRVcfiDx+NJGOYf+6lyQqLW2MVZ119akuDY4MrieY+o/oaz1sW3tTrh/FHtHNlLCDp1gEjWkp7CjScLbUT+dIxviER9P1NewTygYbMAQT0In8KTinidv1+tq3JIfFLGpG21NrbOeg8hTniVwFfcUNcWoERtXPLbGugHcEGWP5/+qTfsbedOHxAI0pqcVqBRSXY0csYQLP6/W9N+O3A6i2BA0ZvX7o9gZ9SelSNoQhc9Yg8/L0HP1pq9nNJOpNO0uiOSXorbcLHSlJwYDlU6+BigunKnkc5DrwcUb9gA0ipTuq4bM1Lmwsa/sAy01xHDFI23qUdTECuNZ015VGbLIdOErFRvFeDAW2MdOX+oVZcONQKDx5B3Lx0H/ZaryPJIER9rhSuqGPur/wBRTu3gQtGwVo92h/0L/wBRRRaJ61Lk7JssvDMYBhUQCPES0CJJkAmPapHEXPF3esW8qn3Gv1moTg9lraLcIOQXARP8Q666iYPtUlhznkz8ZaT1gH84+dbcSt2dV/VIjOJNH6+W9RXCVz4gE6i2j3PcaL/yYH2p/wAYvA+w684pxwDBd3Ze627gkeaIDl9ixJ9hS5WOCtlWSzkdxtq3rrqNPenVvExrOgHXfyoOLtG7cOUwTp1B8qZ+JHZNTldLcjUFrnwx5eGs1M1dEq+N0kwOZ16TQzxEac1+QI9fameG4Lcvs6k5VV8rRqSeYHT189qdcDwQuqzMAQlx0Ufd8ECSOfvpSc2YyaQnEAMvi1j4T1HkfLp50yezB+LSrb+zzv8AhQxwdGMlAdfQfIGocjNcpW0wy7kn8BTg3liABI5xrUri+y7HWycp5q2o9jrHvNKwPZNyJut6BAPqxU/Qe9TmzTJEBdM7H1ouHw4YwPEf9Ov4bVccL2VsjdAT1Mn8dKcNw1EMLAHQCKzzt0DbSsqtvgbHc5B5xNGXhaL1Y9WOnyH51b7OGQ7gGg4rCINo9hSXIrpkyyq7G/B8WgtKgIDIMuUsM3hjWJnLqPpSsTfrO+3N5sJjrOItxmNvnsSrMpU+RUgVccPje9spcGzqG0M7+delF5RTJXQw4vdcrCAsQczQJga6gc6YYTEht2B6gf12q08MwOZSx6wPb+pqK7ScHthkYoMxk5hKmRtqtczl96LT9A+8HLbzr1qyJzagDf8Ap501wdny+ZJ/GrD+xAooMcz89KqXVik66ITG4piJGw0A6D+Z396Rg7jc9KnXwi/DpS04cNqy8hh2QWIxpmP1+ta9Ztk1MngwmdKL/ZgFT5UGDIPKaVlMVLHAAHf/ANfzpLYYKoY9Yg8yPyqk72KiKVDSLq1MWsMLgEfjzmCfWujAL4cxg77Tt6bctaTexpFeAigcZB7h99h/3Wp9LVuQBBLba/rXeg9q8HlwrsJ+4Om7A++1GaUkioxvYThWGHdW+vdof+IoyYUdK5gLWW1bk/4anQzsgO35VJ4awpOUtBiRIrNumFWFwaK1s2nmCBl6Bhy9/wA6jMZxUI4ROQy+n639qkAWtsGgrBE6EAjTefI1A8RwJF0+Zj21j6V2fHk6NExu1g3byJJ8bKCfI7/Sn/bC6RZOTQSqgDQZQRpttA+lC4HbzXi50FsE+pPhA/E+1e41dN2EUx4htz8j/Kp5WnI249KxHZjh4Yd8wgmco6TpPrH41M2sEiFmVRLHM0cyABPyFDw+HhVC68hH8uu5o3cMGhpBOwIidtq5JSdnPKVuwXCMIiZoJOZ2clomWO2mwAgD0ot/BIghQFAkwBAljJOg5mTRQuXTzj5UrGPlG+9OLbYN6IhroB86eYMa60g213HntT5sEUhWiSCRBnYTrG01UvwzimFzACvC9rQbAneY29J21o6W4KnQjQ+0Zvw/Goou2xWedq9iLQgcz+NNbtwhhynUfjSltkmflrUuNbKy9D/D4EETNBvYID067mi2S3wjf9c65cVg3iEGNt/rWbuzTVdGafavhIt4d+jOu0aFQ35VP8HwJs4SxbY692pPlm8Ue0xU52i7PriraLeU5UdXEETI5HyI0NVPtR207vMF8TyQAdl84r1PjyvjJaZauE3MqR/qP5UPj1rMgb+EkH0P9RTDsFee/hBddgW7x1gaaAKfzqycQwCGzcKSSokyem+g/WlckpxXL/sFFlQsWdvM/Spi8PCsdBt6moZ8YLaFidh0/Kp3svd7zC2711A0ZwBMEqWOWNdSJbp03FdfyZKMKJxchdvhd2AxWFJAkkQJMSRvH8qd3+Hsmol1/iA0/GiX+KWlQjL8AE5jIAjSdd/Kgtce6g/eMg+EgLurQV3O/n5a15EZz9lYRXQdcH4M0jacvOJ51y1hSyl1jpHQeYOg/qKNw8raU2w7GCwLNlJ+HmdjHQbUPD4q0QcrOQIzjNExrJ0Hyq4ybsppKiNxtpQASYOjbaBZnUk7wCY86huL4mGCowYsWIC6kGRpB8jPvVjvYizetuDnynNlMxEERHX3naojE8OS53YupoglWt+EsoEEE6nOB+hW65Fu9UYyihNy53REshIHwqRpGpkjSRzApJxUvs2eVC5dtdNtz+dSCcNCWzbt2EuKwLM13W5P3ZKjQxsdNjPM00tcNzDUO1xydFOVk0gbbvIIImNRU+T2gxo5a4PftXDduIoVCZOYS2wBC9JJM17tJaF+xdaQFRVgE/F+8QZtOW9EPEmuW8rszSMpScpGWRnkDeRBXqJ5mmWNf/4FyyRAABBgZh+8TmeRk1KU3JSf7/RqnFaRLcK4TbTD2mNt3AtWyATl1KieevUa+1PrWEsv4l7wAbMWnNEGArann02qKw2KZcNZPeZle1bXRxpCqdZOhgAfKNalcRhYGZgwI122zZto1GnOKyaeW2Va9IKmQSDD9M667TlmYB1ioLieG/fM5BEBtOQMHlUzaAZpV3ZgEbxMpVifu5RBWB948qhcdjC8tpmbceZGo9oPyrt+E25P8JkC4GgFlmP3rhH+1R09TXOHYTvMQAIEKzc40Fd4HeDWSqmct15PLVVP4fjSuC3B+16jcMIkrtlO4E9PnyrflWm0V/jRM4XBkEF2IJEgrBgdDyB/nTviGAU+LNDAGJaZC6mF2mJ+lBsx3suD/CQst4tssnXeN9KXi+GwS5P7sycpBzDYCG2I5QSNCa8iTbkt7CKSjpHbmAtuDldiykf+LDTMBOxGpqPv8MLAiWOsqToI03PPen2CxGcZbylIH92qGCOsjbb0g0O9dUiEUjpDDynTXfQzMVpGbjpEuKewacEVTq+s6AiVnn4hGmw02p5i8IuU5YDKRoCTmmBuT5+3vSyyNbhmII0GgAJHlz0501xNospX4pEjXLrA2J3338o1ppuW2DSSpewN/FhLcsIOYTO41iGjny96XYcNmzCR4gIO43zDnGsfSq9xa8XuorXkRmA1cFlJAPgyopMnlI0g7165xmLmviUNklRKtm1331IHzOlaODqzOyfS4lxjqCVzQRyAHPlRkCtITckAREa61n3CO0DhsmZVLssROik5jIiZ8QE9BFWvhuMWD4/FJI03JOgmdYC/Wk4yWgT2Slzi/wCz3MpVvHJJOkAGJiNCd9/Ojji9ti2YiVIKhT5T7moTiaMwVjzB1LAmN4gbSZ2nam64PUAyuknw++3X8qSgntj8rXRbMZjvCNPA4gEjmRp6Vlnabss1y6MmrNAI5a/WOdW5HK3EtljBIIBP1APpQ7qBrywYnSQdQTt8pn2rv+NFR42Dm5bHfZ/AHDWFRFbIBBuQBJLatr1aalMViUByHMkrECNeWu8CodUYt3Vx3UKASpMCNYVV01Eemgp7fwFu9AUXbbjWQrXCVU8xtmJ2jzmvNcleUv6LVvSKnjeFG6pUHUnQcj5VYuF27Vu0lpmkqkglcpWMo20zTqddKYXPDc5+E+mx6cqmLPC2a4SjIRbc7xObdQSdfDIjYa+Vd3zElBNsSbvodYfAsc2bJIK7wZIEEQNANRvvpvTAcRAbKylSC5aGABbNEiB8MbGnGLwivmDXlZgDmzGIAKv8R0KggGBsfemGOTKzWiA+gWJ5EEhs5GniC7x+FcHG1LvsJKukObOPBYwubkqrLE6yBHJo8XPaoNOK9zfYEeDMGIZZ0IUvo27KTmAOm/Wn+GxQgZEYMqsLh8S3JJ8DwAV016zzOhplj8W+Zn+K6xz7RoqQVg6SyH/cOgrWPePoh6pkjeu2u7VrZlndkCNAPx/FAgRsY6EVJ4Fy4Id8sMqi3ByCM0EsoIMx1jruKqgwslnDeA286TsAoUMJAP3QpEchvpU1hbuHyLauAIzAsTLrnaZmV+4d45ztTfGq3suMt6Q7u4xnRFnKWytoMpgk6EclPnI115UBwAcneW+8AkwcsGRBkxBBB+vnSXtEobVqHJkggeIkLqsNOU7ayKZXQSGW9NpVgF2UKD5EyZMEk5SelLFX9RNjnA3YNxFQGW1gHNDCfUgPv0zTUXxnEsMMUUhVyw6kCBL23WAJ10PtScVfcO5RptoNMrHLmJWASPj22iddqrXGOJM2FgB40UD7oCOOnSYnTceVaqLckQmWThjhrFlratcKoGZ/EYMCNtIBB32gaGrQuGXKsvNxAuYWwGeWkAkTBbcZoganlNQ/COGW+6si2XXPbVlVUKtmy67+FgNwep86a49L1l7dwJbuqjFWWSMrRJz5fgEMCdWg6Hy5pLN6ZtFOO6F2uMhsQy2Fu94i5Xtu4ktm+EMNYEmc0iorjGOxFgXWay6SRDMARA0nOnh8Wu3IDzp/e4ely93ty2gKpqtmbQuPmQGfCY5jTcKJOuo7+KuWmttaFuFzLluQUCiXVmKwHbxHKBopO1dHE/HWK/6JtN7ZVRfuPNrDo7JrcZU2AbkYOnQDzp9wXtA6kstpIUElyJukKII8RgBdCQIJgjmKku0/D/2wLdEWmRTnHeIHuogZiwRQJddYk/e8qacJ4Qb1jumSL2UFnuuAjW9CIIH3SdLmrSI1ErWz5FyR+wVXRbxjk8RtXVMBs2oAEjYgE6mTz9Kc4TjwcZiFMtcVyWMhhABHIaKNI5jzqiYHs1cs4jIjBgz24KkMIYoWVokSFg9DofIWu1w0raUdywfMbnePCKCWz5Sq63Fytrn5zGlcs4RVLtiTe6JnCY5HVVzNmIJmYC6wGbmQYn6aU2xWJtpFtHGaNVIynfKu/wB2VPz86ijgbroSEKICGzW88ZQPEu+aJzQDsHII0p7bwFy6rQJeQpNwhUDTmhR8TZdPIlm0rGlHdlLao43EWVltFkLwICeNRG4JGxzErrvmHWpR7dtlHil0ys6r94HUpqNAfLaKgMR2cZSMT3hDoM7qiHLcAZTOpHducokREKvSad4TiLOC5uMHGbIoUALmbw5jMRAXTWDO8U3umn0PUXsccR4Wis1zIPHGZS8kOxlWy7qSfOm9/gYt2wAEUFjpoSI5wfh/i8hPnQHQhCuhzuWkal5GbO5InMJgCRHi6ihXXli1zVpB3nNEeExqANoJ5nrVwyumzOTjYfhnCLNuWFkXGaCCSEidInec0CByJNDexF8MERcxAW0VZ1kgiQ0jNqG02mgrce5cU5soALIuUtrrooj+EZehBj0kOG4G7dCu5KrB7olwLhKy4dBELzEkbTNEvq8pMI/bSQuzwtmb949tWklUXQwDBncDXLpMxzpS8Pa2uikayD3gG5Oh1mCdByo+E4t8VpgQgDZhclrjZllQQNGOpkmZio/F4JLhKKqoQRtJGXYjU6CdlG3Koi5t76KahWguEtC0rKyAudSxecgJEKsidOZ60O/xN2YZVtqUJZCEAZciyQGG8iTB60DiWHC3O8UzyIKnkYETJXbTXnrXr+GADEAnQMuUkDUSSQfPnzjzrt45xUKrZm5NaJ/FYS66r3zpCkuSFGbKdYy9fSmNziFxi1oG6+Y+EnT7uxUCdgZE9KYX8DdcSiu7bmVELsQFJM8gYG8mioXd2Ms5MAlZygSdMo1AMnfTQdK4sPTLz/CQw3DRauFi6XH5gGGBhgcqa5zOgmo2/ima6FbNuisrgLOgYM4G5zGCddBpXuH8Na63gIQ22gkHU5gWBVgNIBIk6mIiuYzh9wvaUkFCqnvFc6qBESYy8tdNOtVKTcvu7Bt1cUOyyFmys6yzqNCuwYeA6mMonTTU7Uqzjc5AFqTATMztKjKPvHSB1OpgczTTFC84Ww19hKjNtlAAEZcmgAgmdMwYz8NOLWGkyLjB2E5BbJzAwACZkkKvxfPpUOGrYe6Q0x2EbKF5MwnIc0sGcZgBroJ6agb127cW5omUADKMxC5gdCFQCc0xrpO9cHDkC5Xa4GSRoBoYjM0w3+nTYH3BRbtm0gFo+CF71mkA5xmhQNR4jA9KuWicRVpUyiyVRF0QlQZgAlhmB1nTpzozXLVoAq8HMIlD4Yg5S06aHkDzodng7vNwMsZtSxiFC5Z00E6mDUfjrT24t/ERJhWzAgksOUmYGnLeoUk3SY9pW0GfEMzWgbhZbpFtnnx5R4gumpzSeg11r17DnDt3qTmKtkV2UMGJA2XwNbkiQTtNBw3Zu4SSwS2uoQPKtJEaaQIGkk9a4vBnNkXgAUVWGTP4soJkiRlkdAeUa03KKenRUcq2iN4+l5bq3jbCWWyw9kkITAE5gCBLawRtFVzimJmyyIgt2xlIEHQkqCGYGWaRqxGpA20i5JiFViCqlTlVlUm2MubLoFMTsdQQKiOJ4bLhrrLkGbKFJVWZUVxIAI0JJGo3AFdHFN6TItN6JfgOIcJZRXUTaEZohVKrPxbA+WuvKj4nhymVuPlDfD3areVjMMWzCZELJ0PrNZ1huJXRZSLtzTLHjOm3nS8LxW9n/vbm38bdD51cvjvJtMpdGgWEQ51M3CrQWLMDCrpECJzRJJgwaF+wyWytoQGB+7mUDKfFoDpJ8xMGqTjeK3vD+9uagT4211PnR14zfFtQL10Dp3jRv0mhcLW0xY2W9cGSRnWfACWEQNdZ66eJTH8q7h+FwxDKbkjVneTMqWOUr4QQJ0gaVUBxe8C0Xro0O1xv4vWm2L4te/zrux/xG8vOm+Frolxo0QYbMc1tjnWAMq+IqYGuUeczPM6bU6t4u2AJzlgrMouLCOU8DWwIkkAj4pJ06VnmD43fW2+W/eHw7XGH4GgYvi15sha9dJF0kE3GJkjU6mo/juem+jRfVX+mmjEteUMctoDIB4iolt1yjq30jmaZYrFkXBKBTncBlMjMqmPUEncHnVFtcWvf513c/fby86Y8S4ndKsDdubOfjbfP6+Q+VC+NTsUraNQus6BWLFwDDeI+Mw8BuRWCAOsjTQ0rKzhITUMUkBVChhuxO+zk/wBdc7ucXvhdL134f8xuo86UnG8RkA7+9BP+Y3n51fgtCp9M0w2LSHK6gr8LOdZfRSihTI/inz01JAj+L2LdzxosS3dBRlGbTMrjLGjARrrtVFs8Vvd2R3tyIJjO0T13oK8av+D99e5/4jdD51P8d5XZT3GqL3wvENbJgNIUgABc4VoOpnKADtzgmn2ItMwjNh2UjOxWS41gwRoAJIgdTWbY3it7uv7259z77dR506/ta9P99d+Bf8Rug86b4HJpiiqVFzdGK6nNAAIGmeNJEbeHrTtMLEkANE9Rp10IgkRqZ22qgYXjV/vWHf3oy/5jdPWi2uNX8x/f3tR/mN09aT4X+iUS8JhjEkkz4kjUc4n3jX1pGJtAF/3mUaTMkgeXLTWY20060fFcYv5j++u7j/Ebp602bi16P7678K/4jcwfOh8DvsMS9q6opnKqhhkYFiQw101Iz6NB2FSNjCMUXxoZGgzgNoFMyYJgwfKSNKylOK3jH727uT8bbj3p1/at4iTduaLp420krMa6VXhddjiv00jDwjuRkBRGeW6EjaTpBOnlFExXFLmVXU3FMqfEmTMP4WzDUa6e+lZjhuK3swPe3ZzD77eXnUi3HMQwIN+8R53WPM+dZT+PstXVGgWeF3GEFlXw+K2DrLRuoPhgQAZ2EaU3uY1cNCFXdmRs7qxBkHQAHfkSOXnWc4PjF8Ym8wvXQxS3JFxgTE7maIeL3yBN66d97jH86P4zepMH9drsvn9mXbnjUg5p1LCTMnKAZnQzp19qBjrrfBNyCQWzHc6TA2HiiOkVTW4xfAWL10Q2kXGEbba163xi+Web106NvcbqPOr8DTqyHEuNjhN1k0llzEgZvhzRuBqRAijAvbjJBCAEkIA4bY2y3358+lUR+NX8oHf3ozbd40cvOlDjd8KoF+9HTvGj5TU+G3uisaRoIxc4djdHfAXSuV2KnUBtgNQKDYuWgQl60yOZIct8IgsCAToPUa+9ZweK3o/vbm8/G386TjuLXmEm7dJzvu7H7o86H8RPS0Ck/ZoGH4BEvdBVUgyBm0kSAJiDvM6Ux7WYwNYvp+6dFyhGVMjLDpoCDMcqr+K45iO5I7+9HdgR3rREDSJqB4lxG6bbA3LhmJlz/EvnS4+CTkpSfQ5JJU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70" name="Picture 6" descr="http://t1.gstatic.com/images?q=tbn:ANd9GcQ6ZjnJxiKq7zdksuY9eJw6xTtFbZnVXSRtpQ0jXl509rH4H_HKZ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6629400" cy="4550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images.nationalgeographic.com/wpf/media-live/photos/000/004/cache/african-elephant_435_600x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668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t1.gstatic.com/images?q=tbn:ANd9GcRaAlFurlfqqMA2YiBpn0N2UyXK9YaEWfOwtcymkrqKgMaSHCw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943133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1.bp.blogspot.com/-NNda22GVqrg/TaLU3XeFMbI/AAAAAAAACNc/4msb8TLToDs/s1600/zebra+%25282%2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33400"/>
            <a:ext cx="7010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bedlington.co.uk/community/uploads/gallery/gallery/album_51/med_gallery_14_51_1019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7010400" cy="4710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t0.gstatic.com/images?q=tbn:ANd9GcSg07aNhHQPVGzEboSlMh2VzQ2rVdZm6U2tudvct6OCg7959sl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473409" cy="4657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b="1" dirty="0"/>
              <a:t>حيوانات مائية</a:t>
            </a:r>
            <a:endParaRPr lang="en-US" b="1" dirty="0"/>
          </a:p>
        </p:txBody>
      </p:sp>
      <p:pic>
        <p:nvPicPr>
          <p:cNvPr id="53250" name="Picture 2" descr="http://cache2.allpostersimages.com/p/LRG/8/857/S8BJ000Z/posters/elmer-marnie-bishop-under-the-se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629400" cy="525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2.bp.blogspot.com/-w5stXvKdO9U/URHpjs0NFjI/AAAAAAAACb0/zd6wa5JE4bM/s1600/sperm-wha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705039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.telegraph.co.uk/multimedia/archive/02271/shark_227181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172450" cy="510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http://fantasticanimals.files.wordpress.com/2009/12/octopus_hzoo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180" name="Picture 4" descr="http://fantasticanimals.files.wordpress.com/2009/12/octopus_hz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066800"/>
            <a:ext cx="6747510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data:image/jpeg;base64,/9j/4AAQSkZJRgABAQAAAQABAAD/2wCEAAkGBxQTEhQUEhQWFBQXFxQVFxQUFxQUFBUUFBQXFxQUFBQYHCggGBwlHBQUITEhJSkrLi4uFx8zODMsNygtLiwBCgoKDg0OGxAQGywkHyQsLCwsLCwsLCwsLCwsLCwsLCwsLCwsLCwsLCwsLCwsLCwsLCwsLCwsLCwsLCwsLCwsLP/AABEIAMIBAwMBEQACEQEDEQH/xAAcAAABBQEBAQAAAAAAAAAAAAACAQMEBQYABwj/xAA3EAACAQMEAAQFAQYGAwEAAAAAAQIDBBEFEiExBkFRYRMiMnGRgQcUQqGx0RUjUmKS4VOCgzP/xAAbAQACAwEBAQAAAAAAAAAAAAABAgADBAUGB//EADARAAICAQQBAwMCBgIDAAAAAAABAhEDBBIhMQUTQVEUInFhgQYykbHB8COhM9Hx/9oADAMBAAIRAxEAPwDyjcdr1GzEEICxGgUQ5RJtJYSpk2gsJQGoDYFSBXNDRYxjDBjlRb2P05muGShWPRrsvWdg/QlUrzBojnAy70fFR4b4F1OplGFxKpyob8SWcYcpnnlmy5Mn3D43fZnpyWDppLbyWjVOEcmDJV8BLOlbQaK49hYxWpJPg3Y0Z5vketqEm048YNH0Tzx56AkbzQNXjs2z7XB5bW+LngyfoS2hjVdSpxfy/hHpvG6uOPHUuxkrKx6hKX0rB01mzZP5VQ21gTdR9sWWPP7yDSGZ02+2I9I5rsnBXXfBzs2GeJkdMgTj5oWMrK2hpjinAJVHBJQhCFlp+lKrDd+8UKb+JscKs9jUdqfxPdZeOF5MRya9hlHjskVfDyWcXdpLHX+ak292MY8ltW7PvgG9/DDsXyRbTRp1JRhGdNuWfpmpbUk23JRy8ceWRnIlEK5ouE5QfLi3F49U8MgCIkIh7DQwojAQWIUQJEIKggFaA0QCdPJX6YylQ04YCm0PusJJlli2Llk3NBtEi2vJQ6H9VvhiuKYl3ezqfU8icXYypEdok8ioZMGMWZX9zDZIpSkh44xJTJFN5fJswqN8iJWT43KijZPWRxIZIizu5SfePscnJlnqZ0x6RYWdLPMnk7Oj0MYK2AuKO1HVSUVwGxK1yvIzajJUeCubZWVLvkxaXPJzpgiw61vvWTbnwLJEYgStsI4U9O8cgumQKsMMDKn2NkIIAh0UAgskLYUCkFckHbevKElKEnGSzhxeHzw+QtgQ23nl8t8tt8t+rFsIyQISGAIwEORCBIhAkhgMLBACMDIckRBC2jUhbBcQUG2JgAbYqgSibmanQLOnJc4/U895HJki+CRlzyW9fRaL8kcmGtywfZoSTCo+FKUvI3R8nk+QOCIGqeFVTTcGasXk5N8hUUZG6+V4ZtWTfyGiPCo8l+LcpWgE6jcyO1i1GSuhGydbSlJmvG5z7A2TZ0cIsni45FbIqpZZVjxpMCH6lbYjXKe1Bsqq19lnK1GVNkI1SeTEKxpsFkBcwWGjozJwHaE5kqxkhIhqiOIRUwUCTkFjYxDgko4BBUhgCkRA4jAYRACAIKkFEZ2SWChGSw0ICwhIgCZY12n3g5msxpkRf2t7jtnAngt8Iuix6r4kcPpZfi8fKY+8rr3xLUqLB08PiPcG9GfrZk8s62LRqCFcrOhFGuEIxFbJEaiRd6iQtMfo3mC6GooDHauoZGlqUyUDC9FWdBoaurzdwVZdSnwSiFGmznzmrslhSpP0E9aHyCiNUk0VyyFkYjO4VSbY9DsEaoxVA4Rc2Omb1yX4scXyxXIO70Zx5RfPDGuGBSKmUGnhmGWNxY1CApCNDbQgEcSgipBQGEhgWcAgqCQXIACBCHEIBWiABYAoEBAyEOUivJiU+yIP4svUqjpIrljNgmiMUlwK2HGRbGW0iY8mmao5ExrGakUJKhrGylsghW2w8I5JgtgtC4CrA5BxiM1wI3ZMoYOZqHJARKk44MKlNliop77Bpx7i1VRANkFQxLso5Zbky7Yis2mh2xnwaqbnRXJGhnZKUeUd2Mdy5KzIa/pGMtCZMTXKHjIzLRjsawRGIhAkFQUQIIpwA8CpEIc0AAKZLCOxGQBQgEwCgiOICKjiE4FwFEYoWA5AIKEBwKCJIlsbcIok5I5BpDpAbDwGhbBaFJYgWQ7eZ5YrCBOoytYIjpjM1kb00htwy4AofcHQntYmSLkiWa7w7qPSKcOmlvtFcnRt6NXMT0GJOuREyv1W33JmjtEbMTcaU9z+5zpY+QbiiM9lgpGA4hAooeMbIHsLPTYBdolUBiMVgQGADBoIBckIEiWSjmEDBYCCqJCBYCAEgRSWShAWQ7JCHIgQ0MgBocXgBoUJzIQRoARuSEYwgCcANEaDYmwVoKZYaTV2yNWmkkB8m502/TWMnTik+iosJVU0RqhiorYyzHJ8inniOeXUcEhxADtE04UCidQgmbYxVBaHZ0lgqnBUJ0V1VcmB9hQJAikAcAgSIMhWwoVnIKAGkRyS7JTfQ3KvH/Uit58fyN6UvgUZOxaOaDYaEJYBGAgUQhCQUBhj2LQDAShQhOwQA3MRjfkBisYRIBA0BgCUh4cDImWd+4vs0wzuJHEtf8aeOx56i0JtIc9U5MzmDaUBSWioIDmK3RA6bL8cuCE2hI2xfAWiVUfAMtlTK6suTDKPIYi06DZYsLYRZ0GhZY3Eg2hA8CoBBWiELnSPDdxWksU5Rg+5yTSS/Xs5ms8tptNFtyTfwuTTi0eXI1SpfJsaPginjDw108+np+p4nP5zNllubOvDRRgqSCvPA9Fr6VnGMr+FekfQqx+Wyx9xnpUzC63o8revCnTe5TaUYe7eFl9s9X4nXz1C2+5z9Tp1D7iz1HwzXpL56Ul7pNr8o6+6UXz0ZUoyXHZnalJp4ff8zXF2rRnkmnyI6L81j7tL+pG0uyUwvgteX4w/6E3IFAIdAYQ1iggsISCQJoIBqSEYyB2goJ2CEAkBhs7jjH6+zz5evGAKwnEZLFciIhw1AGRBkKiEYpGgCoZcEXY9RqcmvHlGZNnXWCyc0VNEOU8sxb7kMo0SqFRLs0xyJdhSRZQpKSNDVh2kKvYPdiKbb6STbb9kjFPG74EfBobL9nF9UozrfC2KK3KE+Ks8eUYf3wZsmXHDi7f6f+x4xk+a4NP4MsLH4SnThuqribqrM4zXaw/p59DwHmNbrvVePJKo+yXVf5PQ6LT4dqlBc/8AZpnW+xwDo7RZ0Iv2IQr9SpRhBve1hNj41ulVAZm/AOgfvd276rzRpyapZ/jmv4sei5/X7H0bxul+l06bX3Nf0Xu/8L9zzeu1Hq5NsekewOUcYeGvcup+xl/J494p8QyvLuVrZRjToxltrXEIrfUa4cYyx8se1lcv7d4tf5B6XE6lyatLpVldtFhb/s+tXFZpqXu+W36tniZ+Z1Lle5nV+mgl0UGu/s0cMzs57H/45cxfHWfLJ1ND/EU4OsvK+TLl0kWYm4zCbp14/DqL/jL3R7LS6/HnipRZzcuncGJOLXZ0U7MtUAREoNBAFJhsjAAGxMAINykK2MhlzE3DUcpEsjQSkGwUKhuyEiNDg2R06atgIaMIwUUEA5Sjliz4jYsnwaPT9LjJLJxtTq3EWLDvNGilwZ8PkJ2XmfvaW3o6sNa5Kg7SJCZqxyC0H8Y1JoBqPB2n1Lqp8OHS5lJ9RXr/AGRR5DymPQYPUyfsvlluDC8kqR6LX0y1slCaqqnWj80ak3y5Jea6x7Hh9P8AxHr82ocq3Q6cUuK/Pd/qddaPAoVJfv7m08LeJIXdN4cVVjhTgmn9pR9Ys9M4xcVkx8xfXyvlP9UcyScJbJf/AFGD/aNZfuNxC+orEKsvh3EFxHc18tT2fl+Dn+R0i1GKn37P/fkfRan0su32G46qnhp98/k8Y8LTpnqE01YNbWdqy3wuf0DHTuTpAdGed3W1GW2DdO2TxOq+588xp/3PT+O8VDDWTN37I42q1jl9mL+pvtMrxo04U6a204LbFey/qztSzOTtnNjiS/JVeOfEc6VrKNN/5lVqjD1Tn9TX2jkrll2xbYHj3SUUVnhWxhQpRgsZS5fq/NnhtfqJ58jkz0WLCscUka20uceZyZRLHFMmzuYtciKLRS4GA/aXYU5205NLdBboy4zleWfRnc8NmnHPFLp8Mx541FnnMc/Dp572o+l4ncUcHJ2Ai5FdjkQkQMiAOiFEOkRkItVmebLYjGSqx6Cislcp0Toep02yv6igFxZaY2s4K562mKx2Vpgvj5TglFI6eOzY+AXYiCTkKD5K8kkkBlza6k4I4eoxb3wSMDrnXW+MCYtAWIpri43m6Gn2D3wNqmaoWhLESwbsbCexeA3G3s4+U6nzyeOefpT+ywfOP4k1E8+tkr+2PC/z/wBnd8fjSxKXyUfjnSf3ucZ/E2uKa9Vjvor8Xq3pU1tuy/UYVlSXwZ7Sqk7GpTq0qkk4tKb8pQb+ZNemD0/j/Iyll2S/ll7f2f5MGq0MXp38rlHqmo6grmlOlVSnTqRx+VxJe64N+R8OLOEvaSPMNCv57HGXLjKUd3rteE0eX1uGKnaPV6TNKWPkta2j17raoRcqeU587d0VzsT9yjTanT6ae7K/wNq3KcNsPcn6pqlWzgnUspKlHCzCcGopey6O3pfJaTUy2qTv8HKngyQjwlRaaTqtO5p/EovK6af1Rfo0dGePbyuUZ1kvh9lD4ur5uLSn6OpU/wCKSX9Tn651gkaNIrzosrWujyOSB6FFlSuuuTLLGFofldi+mJtMb4klO7u6FpDptTnn6VTT+bcvP/tHqf4f00U/VkuEzl+QmoxUfdnoF/8As606cd2alPjPyz4S/wDZPCPVRyyT9jhtJrns8vuNLtatWULB16sItqVWeyNLP+2WMy/BXqvLabTL/kfPwizFo8mTog6ppUqCTkty9nz/ADRlwedxZpUk1/v5Lp6GUVdkGhGNRP4cvmXcJYT+6fmdfHlU1wYpQcWM9F6EZzC+iEaqjPNDxZHaKWiwOmyqa4IzT6DpXxMM5GpyuBXutmsjpjgujmyz2MkNvS88i+sWbTF6jbYfB9H1WBt2jLEq3EwtV2WD9CJz9Q2KO1WUYoNsdMhy5OpCFIDkC4DOJNwjkxdiCgRuhrNt4S1VOmqUpfNHOM+cfLB4rzehlHM8yXD/ALnW0OpSjsZbXybRyMVJnQ9RFBc22+caS5dSSjj/AG5+Z/osnb8bjeTMn7Ll/sZdbqNmJv8A2zW+I7tW1tKUfqaVOmv90uE/0WX+h2806TbPPYYOclEy3hu3pwcVPmK8vV+7PL6zJOVuPZ6rHFRjSPRbbXoYUUlFei4SPPT007t8j0FdXMZxafzRksYaygQjKLtFUrR574Ko/B1G5oLiDjJpZ4wmnHvvs+i6DM82k3P9DjauO3KmiV4pji9tvenVSfvmLMvkf/C/2LtE6ykuMGeYbO5GQ6pMWkWKYkq0gKKJvRUeHKz/AMUm5cv4L2/bdE9V41JaZ7Ti69/8yNH461icbKth4ckqa/8Ao1F4/Rs12ZGl7FNo01b28acVzjLfq32zyWqvPmc2dfGlCCiBThKtLPaG+3GqK5OzOeKLB29WFSKazz3Llrvn3Xkeg8TqnJVfX9jn6nGM6pTSnx01n1PUROYRRxRqoiuSsZEeUSlxLLBXBW4hZfaJrvwsZ5RztRo/U6EcWbOw8TU5+f5OLm0GSA8H8litVp+qMn08/g0qjP3FimfY6TOeZ3UrNJ8HK1OJXaAmVz4OdLEmEanMSOJJjgIvRGOIIom0FBs5QJRLDjx12JLHGSqXIbZe2HiFqO2qt3pJd/qed1ngLlvwOv0f+Dbh1rXE+S78Kxo8V6laLrtNKOcKmm+lHzfXJqWCGix0+LXLKss5aiVeyE1qjO4rKTf+XTT2L1k/qm15eiONrPIwl9uPk26TTen90hqlpbi854OZLUJqjpKaomxjgzt2MpAXurKjTcpywl16t+i9xsWmeaaUUJOaStkf9nFF1KtxdVF88sRimuo98ffj8HssGJYcCjE4mae+ZK8aR23NnP8AhzUhn3klhfyMuvjuwyS+CzTvbOyVj3PJnYUxHUivMG1h9Qj17xLqLbLI4m+2JLNRR6PqSWoSlKO1qm4be202pJp+R6fx8Vj0/dpnN1MnkmqLDx1c76VJRztdam5t9Rius+nODRN/8bceeGVRtSqXAdzb/Jk8pCf3HWbtD2i6ko/LJfquH+f7kz4W+UInRS+NbmFetSp0pZxnd5YlLHHp1/U7vhtNOEW5Lvox6rIn0VGq1MzwvLg9XE5TIqLBQJisKG2hKGAcRaDZyREiMdi/TgZwT7AS6c5Y7CtFCSuiby1/xzJ2Pq4ldEO4u9xly51Ile5BqsykoYkK0FA5FQw5EaxRUFEDSGQBGgEEAQ5AfXJOi5028rR4jLK9JfMjhazQ6Wbtxp/K4L8epyQ6ZeQ1SeMTik/XnDPO6nQRxu4u0dLT6n1OGBV1DCM8cNs1ymorsy0rpVLnE05yT+Xc8wTSysRR6PSaeKxccfjv+pz8uRt2y5hd1YJqM3FSeXt4bf378js6b0UlFrhFDx7uWRtUq1a3w3KbbpvdFv147/BozePxZ4v0+P7ASeMcp67seK0ZR/3L5o/f1PJavwubC6NcNRfZY0vFFokvmlJ+ihI5r8ZqpPpf1RZ68Rm68X7sxtrduXlKaSWPXGf5cF+Hw0u8s+PhCvK3wkVGmWdRTnXrf/pLy81ntv8ACR2Pshj9OHQqi29zLn4u+LjJZT4afTFitvQ7dkatf1aENuz4lNLj/XFej9UZM3joZZ74umCOSUFRnqms1JtqmtuePV8mnFoYR75Elml7EmxtnSW6SzPlfb/s6uKSTM0otkap22+zfF2jM07FRaIDMVhAAE7BCA4AEJBRCbSXC5NkZUgEKKMNhY/EZCsbqMYALAQbYowcRkBhBAGhgCtgICAIsRZdAZe6XXiuziauEn0LRZXteEoNZw/J+j9TnehN8Mvxz2u0Zavq6hxOLz7dP3TJ9FK+GdBZdyKzTqzndQko8uWcLnCxhv8AB1NPjqoFOXmLNddUJP6eTt4PH8biiOVobpvHZalPEy+GRSHXTjJdI6UJQyxqSsScPgZ/dKfajFNeyON5DRQgrxqizE77ItynF5R539GaWvcfpV8rsVwDuJVq0uH+gGmCyzVDcuBIyaYzXBCqWmH0s/Y1epKjPxZBuKeQwycjOPBU3VPB08E74MeWNcjJqsooFgbCkCCyHBslCAsIqCAejJlqkyJAqJmIc2WIDAYSAgsIjFILEZAYaGAEEh2QEOCAJIlEHIzaKpYU+wCVasn5g9CK9hkRJrPfK9xXji+0Wp10WemOMHmMUs947/IuKKxy4QJSb7NZYOMlk9JhacLQlEbWrHjdHsrz490bQFcWZqF608M4P1MsUjdB2h5XOfua46lZ40yONcolRhuWTkajQ5I20i+EyLKLj0Ykn0xnx0O0qzf3NGCEW+RGXunV3jkr1OKCdoaLb4LGdnv+YwPOo8CPsqri0alyNDJfI6XBXahZcM6GDLTK8kOChlHDwdZO0YGqdASI2RIEBBWEAhCBJBAw8j2Qt9M0zestNnQw6SGy5DuJ2oaW4/wtfoY9VGGPlMRRdlPUpNdoyqafQWmBgMnSIO07ZszvPFMlnToNdl0MsZdEdgovFCIAFitjLkTIUwDsWOALJCATFZENYEofksdNjk16fGmKy+tW4co6GNbPwRMsatZSiaFFD1wZDVLX520cDW6NudxLMc64I8aM48mfFpc2GW6jR6iZbaXX3PDO7gcMsaYrVcllX0fesrsw6rxUJu4umD1Wuynq20qUuThZ9LlwPkujkUi3tHlZRVLFKa5LLL2zu47eezj5cEoypiyXuQb+tmXA0IuKHxoi1qW5F+KdMsnG0ZfUqO2R3dPO4nNzRadkJl7KREREFYwBEgLsLJFOhJ9IvjilLpCNhO0l6B9CfwCz6StvD9GC4gjyC8jmiuzWsZW6vpVLD4Rm+ozZ5csKpHm3ibRk87UdrSYs/dCyaMNc20oS5RtyyklyVUmWVlVjg5OTc5EobvpLBs026wMrMnWiIwkMAGaK5MKBAgsOJahXYYQASQjYyAFCSbWrhmnDPaCi3pXqwbI5U0CifaVNyNmN3EtQ1e00uRZpXYfcbhtlEsuDiNTKuutkt0TmZZejPfEKbXDNHpetRaw+zbHLjyq0wyGtZrRkuDNrIRnjori2mRLG44PNrNse1m5coGretSwU5YxnyiKTTJNKtuRilGi2LLC3ksGXpl3aKjXrXjKOppMtMyZ8dozLOsc/oRBsg5GOQ2Ch+nSwNGSQUmW+nJPs6mDJGguJa/uyNPqR+RNrPQPEvjqFCLw+fJebPl2HTSyGqzzOXjetWq/NLEc9I9b4rRYodrkSRr9MuoVI8vJ3cmOv5eipld4l0qEoNo5urxKURU6Z5tUk4SaOVjxX2XuuxfiN9m2EVHoqkdkssUcixkBiTZXIKBIghIsQoaYQHMDJYAoRM4GToPYUajLYNsYs9NuWmdDDN1QUyVqFfMQZ58AZRwvWjiy1GRPgujIkxq7iuWtdVJFigmE7SXcTL9XTuPBZ6QNStJcPJqWuclyVvHQlrXaZz88lJ2WQ4LWdDfErjOh3GxLbMXz0JKmGPBPjJrrplEo3yWpjV1JtYHxOmCa4M5dUcM7OKacTnZI0xaFhOXKXAzypFdFlY6TLOGi2FSBRaVtIwi/0FVsZA6bpWZ89HNzTcHSLTeWvhxOEX7FO7I+bKXk5PFtTu5VJOUnkmLGoKkWpkWg8G7Ty2PkDL/TNUcMYZ28eZSRW42aR6zvhyUZ0VdGL1XmbZylGpMuT4GIliFYpABRGsBzFYUIFACSGtEDiFMUIlhAYA0CyEEUyzHNDUTrKosnQxSTIkS7uawDM1RCifZxK5GXRJt5tdDSwxkgRm4ss6GoLzMGXRtO0asep9mSJOE0Z3GUS/cpEWrZryFv5JRLsJyXDWSrIkhosslR/mUqXI7JNGK6LRB1WqaKXLayxcjdPSYt8mnFmfRTlgXlKypxjjgt3MxdEVuClhGnDn2hoWcU/I2y1nBFEK0spZ+RZOZkm5OyyklyaW2V1GKWzosjPIlVGeSxt3Z8+ORvUKHCTCCglLBFNx6ISKd2y9Z3LsDiDOWeRGhOhEQApCColkCAQco28pdIqyZlBckLOlpEsZaMD1yugEa5tHE24c+4BFZq5IAwBBYWRDbQo4dNtDLJKPQbDqV2LPNKRFQwmUrshKpRL0+BJEmFnJ+RXPNFAUSXT0qWM5Zjnmj8FsbQjlKHZmlT6NEZFtp1NS5M84MtWREu4mkvcocWi1TTI8ZPOURSrgko8cFxaTTXuJkViwk7GLmq10DE6ZZNbkRP3qcuM8G1SMUoUyXbR9WFMFUTs4WUGMqAaXwjdwcvm7NGGN2JllwbyFSGPIZqQqeKj5EZ0pBOKpMNHYEqyBwiXwQjY6PViC7RlAJxKSJQSY1xDtDpJOXsVZZpIjjRrtGpwS8jz2qlKTFSLG8uYRXkY8eGUmM6oyOpXik3g7+lwuK5EK1s6AOAWxQiEZAWhWMFEFkAqCSCWOmaLUqtYWEUyzKI1GssPDcafMuyiWplIKxkqSpw7xkzuTY1Ii1dUguOAOIKIVfFTOMFfKCmOWdT4S9Q7r7CQ9Svd0sxIWxbQ9a3Ca9zJODs1Qkmgbi7lFrHQ0eVTBKKTJ9tLd2Uvhjp8BVo7Vk0Y5GbIiqnqTT46NCKy/wBNq70sgaKyyp0nF5iwKco9EpPss6devhYlIj1Ocfbi+DwxI7jbKg4xFol8BJD0khRHIO4AqkWJsFD0DRGKZOhJr0K8sK6ChmUWYJKdlloet4POR4YZS7ElIsYXkorgL0cfcqtEWtdSl22RYoR6RKGixEOchiUA2LYRSWQQDIO0oN8Irckuxuy70vRctOS/JjyZk+h1E2FCtClHnHBlk7GSootZ8ULlRCkFWZqeqOXmGhkMqW9gCixsoVF0siuXyK4pu0Sq9lUmusFe6gpUJQ0meesglMsVBVbaVN8rBVvT4LYqiTRw++iqSZcqLO1pY6KnINB1aXDHhISUSlqUY55NseUZZKiZZXG2SXkx0I0bbSYJpOQEuSmRfxrUsdo2KMSn7j5wOiy8WAPYZiVBZdigokfYApeiew7AvgAcGmKwfMy+4zJVHo0Y+hGLVBMVdkMyMdioZCsWRGEEEge5yD7jCxFkMi/8OwTkspfgw52NE2FWKx0c/wBywz17J8jMhkL/AOssh0MhmIwxN01cgYrNrpEFjpFL7IyyaFRGP00RgRS+I/pZVXJdEoLOXQ8+h12aayfCMUjQgrzzAuwsy18+Tfi6MuTsesH8yLGVyNvaSe3siM8hqU3nt/kCbH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AutoShape 4" descr="data:image/jpeg;base64,/9j/4AAQSkZJRgABAQAAAQABAAD/2wCEAAkGBxQTEhQUEhQWFBQXFxQVFxQUFxQUFBUUFBQXFxQUFBQYHCggGBwlHBQUITEhJSkrLi4uFx8zODMsNygtLiwBCgoKDg0OGxAQGywkHyQsLCwsLCwsLCwsLCwsLCwsLCwsLCwsLCwsLCwsLCwsLCwsLCwsLCwsLCwsLCwsLCwsLP/AABEIAMIBAwMBEQACEQEDEQH/xAAcAAABBQEBAQAAAAAAAAAAAAACAQMEBQYABwj/xAA3EAACAQMEAAQFAQYGAwEAAAAAAQIDBBEFEiExBkFRYRMiMnGRgQcUQqGx0RUjUmKS4VOCgzP/xAAbAQACAwEBAQAAAAAAAAAAAAABAgADBAUGB//EADARAAICAQQBAwMCBgIDAAAAAAABAhEDBBIhMQUTQVEUInFhgQYykbHB8COhM9Hx/9oADAMBAAIRAxEAPwDyjcdr1GzEEICxGgUQ5RJtJYSpk2gsJQGoDYFSBXNDRYxjDBjlRb2P05muGShWPRrsvWdg/QlUrzBojnAy70fFR4b4F1OplGFxKpyob8SWcYcpnnlmy5Mn3D43fZnpyWDppLbyWjVOEcmDJV8BLOlbQaK49hYxWpJPg3Y0Z5vketqEm048YNH0Tzx56AkbzQNXjs2z7XB5bW+LngyfoS2hjVdSpxfy/hHpvG6uOPHUuxkrKx6hKX0rB01mzZP5VQ21gTdR9sWWPP7yDSGZ02+2I9I5rsnBXXfBzs2GeJkdMgTj5oWMrK2hpjinAJVHBJQhCFlp+lKrDd+8UKb+JscKs9jUdqfxPdZeOF5MRya9hlHjskVfDyWcXdpLHX+ak292MY8ltW7PvgG9/DDsXyRbTRp1JRhGdNuWfpmpbUk23JRy8ceWRnIlEK5ouE5QfLi3F49U8MgCIkIh7DQwojAQWIUQJEIKggFaA0QCdPJX6YylQ04YCm0PusJJlli2Llk3NBtEi2vJQ6H9VvhiuKYl3ezqfU8icXYypEdok8ioZMGMWZX9zDZIpSkh44xJTJFN5fJswqN8iJWT43KijZPWRxIZIizu5SfePscnJlnqZ0x6RYWdLPMnk7Oj0MYK2AuKO1HVSUVwGxK1yvIzajJUeCubZWVLvkxaXPJzpgiw61vvWTbnwLJEYgStsI4U9O8cgumQKsMMDKn2NkIIAh0UAgskLYUCkFckHbevKElKEnGSzhxeHzw+QtgQ23nl8t8tt8t+rFsIyQISGAIwEORCBIhAkhgMLBACMDIckRBC2jUhbBcQUG2JgAbYqgSibmanQLOnJc4/U895HJki+CRlzyW9fRaL8kcmGtywfZoSTCo+FKUvI3R8nk+QOCIGqeFVTTcGasXk5N8hUUZG6+V4ZtWTfyGiPCo8l+LcpWgE6jcyO1i1GSuhGydbSlJmvG5z7A2TZ0cIsni45FbIqpZZVjxpMCH6lbYjXKe1Bsqq19lnK1GVNkI1SeTEKxpsFkBcwWGjozJwHaE5kqxkhIhqiOIRUwUCTkFjYxDgko4BBUhgCkRA4jAYRACAIKkFEZ2SWChGSw0ICwhIgCZY12n3g5msxpkRf2t7jtnAngt8Iuix6r4kcPpZfi8fKY+8rr3xLUqLB08PiPcG9GfrZk8s62LRqCFcrOhFGuEIxFbJEaiRd6iQtMfo3mC6GooDHauoZGlqUyUDC9FWdBoaurzdwVZdSnwSiFGmznzmrslhSpP0E9aHyCiNUk0VyyFkYjO4VSbY9DsEaoxVA4Rc2Omb1yX4scXyxXIO70Zx5RfPDGuGBSKmUGnhmGWNxY1CApCNDbQgEcSgipBQGEhgWcAgqCQXIACBCHEIBWiABYAoEBAyEOUivJiU+yIP4svUqjpIrljNgmiMUlwK2HGRbGW0iY8mmao5ExrGakUJKhrGylsghW2w8I5JgtgtC4CrA5BxiM1wI3ZMoYOZqHJARKk44MKlNliop77Bpx7i1VRANkFQxLso5Zbky7Yis2mh2xnwaqbnRXJGhnZKUeUd2Mdy5KzIa/pGMtCZMTXKHjIzLRjsawRGIhAkFQUQIIpwA8CpEIc0AAKZLCOxGQBQgEwCgiOICKjiE4FwFEYoWA5AIKEBwKCJIlsbcIok5I5BpDpAbDwGhbBaFJYgWQ7eZ5YrCBOoytYIjpjM1kb00htwy4AofcHQntYmSLkiWa7w7qPSKcOmlvtFcnRt6NXMT0GJOuREyv1W33JmjtEbMTcaU9z+5zpY+QbiiM9lgpGA4hAooeMbIHsLPTYBdolUBiMVgQGADBoIBckIEiWSjmEDBYCCqJCBYCAEgRSWShAWQ7JCHIgQ0MgBocXgBoUJzIQRoARuSEYwgCcANEaDYmwVoKZYaTV2yNWmkkB8m502/TWMnTik+iosJVU0RqhiorYyzHJ8inniOeXUcEhxADtE04UCidQgmbYxVBaHZ0lgqnBUJ0V1VcmB9hQJAikAcAgSIMhWwoVnIKAGkRyS7JTfQ3KvH/Uit58fyN6UvgUZOxaOaDYaEJYBGAgUQhCQUBhj2LQDAShQhOwQA3MRjfkBisYRIBA0BgCUh4cDImWd+4vs0wzuJHEtf8aeOx56i0JtIc9U5MzmDaUBSWioIDmK3RA6bL8cuCE2hI2xfAWiVUfAMtlTK6suTDKPIYi06DZYsLYRZ0GhZY3Eg2hA8CoBBWiELnSPDdxWksU5Rg+5yTSS/Xs5ms8tptNFtyTfwuTTi0eXI1SpfJsaPginjDw108+np+p4nP5zNllubOvDRRgqSCvPA9Fr6VnGMr+FekfQqx+Wyx9xnpUzC63o8revCnTe5TaUYe7eFl9s9X4nXz1C2+5z9Tp1D7iz1HwzXpL56Ul7pNr8o6+6UXz0ZUoyXHZnalJp4ff8zXF2rRnkmnyI6L81j7tL+pG0uyUwvgteX4w/6E3IFAIdAYQ1iggsISCQJoIBqSEYyB2goJ2CEAkBhs7jjH6+zz5evGAKwnEZLFciIhw1AGRBkKiEYpGgCoZcEXY9RqcmvHlGZNnXWCyc0VNEOU8sxb7kMo0SqFRLs0xyJdhSRZQpKSNDVh2kKvYPdiKbb6STbb9kjFPG74EfBobL9nF9UozrfC2KK3KE+Ks8eUYf3wZsmXHDi7f6f+x4xk+a4NP4MsLH4SnThuqribqrM4zXaw/p59DwHmNbrvVePJKo+yXVf5PQ6LT4dqlBc/8AZpnW+xwDo7RZ0Iv2IQr9SpRhBve1hNj41ulVAZm/AOgfvd276rzRpyapZ/jmv4sei5/X7H0bxul+l06bX3Nf0Xu/8L9zzeu1Hq5NsekewOUcYeGvcup+xl/J494p8QyvLuVrZRjToxltrXEIrfUa4cYyx8se1lcv7d4tf5B6XE6lyatLpVldtFhb/s+tXFZpqXu+W36tniZ+Z1Lle5nV+mgl0UGu/s0cMzs57H/45cxfHWfLJ1ND/EU4OsvK+TLl0kWYm4zCbp14/DqL/jL3R7LS6/HnipRZzcuncGJOLXZ0U7MtUAREoNBAFJhsjAAGxMAINykK2MhlzE3DUcpEsjQSkGwUKhuyEiNDg2R06atgIaMIwUUEA5Sjliz4jYsnwaPT9LjJLJxtTq3EWLDvNGilwZ8PkJ2XmfvaW3o6sNa5Kg7SJCZqxyC0H8Y1JoBqPB2n1Lqp8OHS5lJ9RXr/AGRR5DymPQYPUyfsvlluDC8kqR6LX0y1slCaqqnWj80ak3y5Jea6x7Hh9P8AxHr82ocq3Q6cUuK/Pd/qddaPAoVJfv7m08LeJIXdN4cVVjhTgmn9pR9Ys9M4xcVkx8xfXyvlP9UcyScJbJf/AFGD/aNZfuNxC+orEKsvh3EFxHc18tT2fl+Dn+R0i1GKn37P/fkfRan0su32G46qnhp98/k8Y8LTpnqE01YNbWdqy3wuf0DHTuTpAdGed3W1GW2DdO2TxOq+588xp/3PT+O8VDDWTN37I42q1jl9mL+pvtMrxo04U6a204LbFey/qztSzOTtnNjiS/JVeOfEc6VrKNN/5lVqjD1Tn9TX2jkrll2xbYHj3SUUVnhWxhQpRgsZS5fq/NnhtfqJ58jkz0WLCscUka20uceZyZRLHFMmzuYtciKLRS4GA/aXYU5205NLdBboy4zleWfRnc8NmnHPFLp8Mx541FnnMc/Dp572o+l4ncUcHJ2Ai5FdjkQkQMiAOiFEOkRkItVmebLYjGSqx6Cislcp0Toep02yv6igFxZaY2s4K562mKx2Vpgvj5TglFI6eOzY+AXYiCTkKD5K8kkkBlza6k4I4eoxb3wSMDrnXW+MCYtAWIpri43m6Gn2D3wNqmaoWhLESwbsbCexeA3G3s4+U6nzyeOefpT+ywfOP4k1E8+tkr+2PC/z/wBnd8fjSxKXyUfjnSf3ucZ/E2uKa9Vjvor8Xq3pU1tuy/UYVlSXwZ7Sqk7GpTq0qkk4tKb8pQb+ZNemD0/j/Iyll2S/ll7f2f5MGq0MXp38rlHqmo6grmlOlVSnTqRx+VxJe64N+R8OLOEvaSPMNCv57HGXLjKUd3rteE0eX1uGKnaPV6TNKWPkta2j17raoRcqeU587d0VzsT9yjTanT6ae7K/wNq3KcNsPcn6pqlWzgnUspKlHCzCcGopey6O3pfJaTUy2qTv8HKngyQjwlRaaTqtO5p/EovK6af1Rfo0dGePbyuUZ1kvh9lD4ur5uLSn6OpU/wCKSX9Tn651gkaNIrzosrWujyOSB6FFlSuuuTLLGFofldi+mJtMb4klO7u6FpDptTnn6VTT+bcvP/tHqf4f00U/VkuEzl+QmoxUfdnoF/8As606cd2alPjPyz4S/wDZPCPVRyyT9jhtJrns8vuNLtatWULB16sItqVWeyNLP+2WMy/BXqvLabTL/kfPwizFo8mTog6ppUqCTkty9nz/ADRlwedxZpUk1/v5Lp6GUVdkGhGNRP4cvmXcJYT+6fmdfHlU1wYpQcWM9F6EZzC+iEaqjPNDxZHaKWiwOmyqa4IzT6DpXxMM5GpyuBXutmsjpjgujmyz2MkNvS88i+sWbTF6jbYfB9H1WBt2jLEq3EwtV2WD9CJz9Q2KO1WUYoNsdMhy5OpCFIDkC4DOJNwjkxdiCgRuhrNt4S1VOmqUpfNHOM+cfLB4rzehlHM8yXD/ALnW0OpSjsZbXybRyMVJnQ9RFBc22+caS5dSSjj/AG5+Z/osnb8bjeTMn7Ll/sZdbqNmJv8A2zW+I7tW1tKUfqaVOmv90uE/0WX+h2806TbPPYYOclEy3hu3pwcVPmK8vV+7PL6zJOVuPZ6rHFRjSPRbbXoYUUlFei4SPPT007t8j0FdXMZxafzRksYaygQjKLtFUrR574Ko/B1G5oLiDjJpZ4wmnHvvs+i6DM82k3P9DjauO3KmiV4pji9tvenVSfvmLMvkf/C/2LtE6ykuMGeYbO5GQ6pMWkWKYkq0gKKJvRUeHKz/AMUm5cv4L2/bdE9V41JaZ7Ti69/8yNH461icbKth4ckqa/8Ao1F4/Rs12ZGl7FNo01b28acVzjLfq32zyWqvPmc2dfGlCCiBThKtLPaG+3GqK5OzOeKLB29WFSKazz3Llrvn3Xkeg8TqnJVfX9jn6nGM6pTSnx01n1PUROYRRxRqoiuSsZEeUSlxLLBXBW4hZfaJrvwsZ5RztRo/U6EcWbOw8TU5+f5OLm0GSA8H8litVp+qMn08/g0qjP3FimfY6TOeZ3UrNJ8HK1OJXaAmVz4OdLEmEanMSOJJjgIvRGOIIom0FBs5QJRLDjx12JLHGSqXIbZe2HiFqO2qt3pJd/qed1ngLlvwOv0f+Dbh1rXE+S78Kxo8V6laLrtNKOcKmm+lHzfXJqWCGix0+LXLKss5aiVeyE1qjO4rKTf+XTT2L1k/qm15eiONrPIwl9uPk26TTen90hqlpbi854OZLUJqjpKaomxjgzt2MpAXurKjTcpywl16t+i9xsWmeaaUUJOaStkf9nFF1KtxdVF88sRimuo98ffj8HssGJYcCjE4mae+ZK8aR23NnP8AhzUhn3klhfyMuvjuwyS+CzTvbOyVj3PJnYUxHUivMG1h9Qj17xLqLbLI4m+2JLNRR6PqSWoSlKO1qm4be202pJp+R6fx8Vj0/dpnN1MnkmqLDx1c76VJRztdam5t9Rius+nODRN/8bceeGVRtSqXAdzb/Jk8pCf3HWbtD2i6ko/LJfquH+f7kz4W+UInRS+NbmFetSp0pZxnd5YlLHHp1/U7vhtNOEW5Lvox6rIn0VGq1MzwvLg9XE5TIqLBQJisKG2hKGAcRaDZyREiMdi/TgZwT7AS6c5Y7CtFCSuiby1/xzJ2Pq4ldEO4u9xly51Ile5BqsykoYkK0FA5FQw5EaxRUFEDSGQBGgEEAQ5AfXJOi5028rR4jLK9JfMjhazQ6Wbtxp/K4L8epyQ6ZeQ1SeMTik/XnDPO6nQRxu4u0dLT6n1OGBV1DCM8cNs1ymorsy0rpVLnE05yT+Xc8wTSysRR6PSaeKxccfjv+pz8uRt2y5hd1YJqM3FSeXt4bf378js6b0UlFrhFDx7uWRtUq1a3w3KbbpvdFv147/BozePxZ4v0+P7ASeMcp67seK0ZR/3L5o/f1PJavwubC6NcNRfZY0vFFokvmlJ+ihI5r8ZqpPpf1RZ68Rm68X7sxtrduXlKaSWPXGf5cF+Hw0u8s+PhCvK3wkVGmWdRTnXrf/pLy81ntv8ACR2Pshj9OHQqi29zLn4u+LjJZT4afTFitvQ7dkatf1aENuz4lNLj/XFej9UZM3joZZ74umCOSUFRnqms1JtqmtuePV8mnFoYR75Elml7EmxtnSW6SzPlfb/s6uKSTM0otkap22+zfF2jM07FRaIDMVhAAE7BCA4AEJBRCbSXC5NkZUgEKKMNhY/EZCsbqMYALAQbYowcRkBhBAGhgCtgICAIsRZdAZe6XXiuziauEn0LRZXteEoNZw/J+j9TnehN8Mvxz2u0Zavq6hxOLz7dP3TJ9FK+GdBZdyKzTqzndQko8uWcLnCxhv8AB1NPjqoFOXmLNddUJP6eTt4PH8biiOVobpvHZalPEy+GRSHXTjJdI6UJQyxqSsScPgZ/dKfajFNeyON5DRQgrxqizE77ItynF5R539GaWvcfpV8rsVwDuJVq0uH+gGmCyzVDcuBIyaYzXBCqWmH0s/Y1epKjPxZBuKeQwycjOPBU3VPB08E74MeWNcjJqsooFgbCkCCyHBslCAsIqCAejJlqkyJAqJmIc2WIDAYSAgsIjFILEZAYaGAEEh2QEOCAJIlEHIzaKpYU+wCVasn5g9CK9hkRJrPfK9xXji+0Wp10WemOMHmMUs947/IuKKxy4QJSb7NZYOMlk9JhacLQlEbWrHjdHsrz490bQFcWZqF608M4P1MsUjdB2h5XOfua46lZ40yONcolRhuWTkajQ5I20i+EyLKLj0Ykn0xnx0O0qzf3NGCEW+RGXunV3jkr1OKCdoaLb4LGdnv+YwPOo8CPsqri0alyNDJfI6XBXahZcM6GDLTK8kOChlHDwdZO0YGqdASI2RIEBBWEAhCBJBAw8j2Qt9M0zestNnQw6SGy5DuJ2oaW4/wtfoY9VGGPlMRRdlPUpNdoyqafQWmBgMnSIO07ZszvPFMlnToNdl0MsZdEdgovFCIAFitjLkTIUwDsWOALJCATFZENYEofksdNjk16fGmKy+tW4co6GNbPwRMsatZSiaFFD1wZDVLX520cDW6NudxLMc64I8aM48mfFpc2GW6jR6iZbaXX3PDO7gcMsaYrVcllX0fesrsw6rxUJu4umD1Wuynq20qUuThZ9LlwPkujkUi3tHlZRVLFKa5LLL2zu47eezj5cEoypiyXuQb+tmXA0IuKHxoi1qW5F+KdMsnG0ZfUqO2R3dPO4nNzRadkJl7KREREFYwBEgLsLJFOhJ9IvjilLpCNhO0l6B9CfwCz6StvD9GC4gjyC8jmiuzWsZW6vpVLD4Rm+ozZ5csKpHm3ibRk87UdrSYs/dCyaMNc20oS5RtyyklyVUmWVlVjg5OTc5EobvpLBs026wMrMnWiIwkMAGaK5MKBAgsOJahXYYQASQjYyAFCSbWrhmnDPaCi3pXqwbI5U0CifaVNyNmN3EtQ1e00uRZpXYfcbhtlEsuDiNTKuutkt0TmZZejPfEKbXDNHpetRaw+zbHLjyq0wyGtZrRkuDNrIRnjori2mRLG44PNrNse1m5coGretSwU5YxnyiKTTJNKtuRilGi2LLC3ksGXpl3aKjXrXjKOppMtMyZ8dozLOsc/oRBsg5GOQ2Ch+nSwNGSQUmW+nJPs6mDJGguJa/uyNPqR+RNrPQPEvjqFCLw+fJebPl2HTSyGqzzOXjetWq/NLEc9I9b4rRYodrkSRr9MuoVI8vJ3cmOv5eipld4l0qEoNo5urxKURU6Z5tUk4SaOVjxX2XuuxfiN9m2EVHoqkdkssUcixkBiTZXIKBIghIsQoaYQHMDJYAoRM4GToPYUajLYNsYs9NuWmdDDN1QUyVqFfMQZ58AZRwvWjiy1GRPgujIkxq7iuWtdVJFigmE7SXcTL9XTuPBZ6QNStJcPJqWuclyVvHQlrXaZz88lJ2WQ4LWdDfErjOh3GxLbMXz0JKmGPBPjJrrplEo3yWpjV1JtYHxOmCa4M5dUcM7OKacTnZI0xaFhOXKXAzypFdFlY6TLOGi2FSBRaVtIwi/0FVsZA6bpWZ89HNzTcHSLTeWvhxOEX7FO7I+bKXk5PFtTu5VJOUnkmLGoKkWpkWg8G7Ty2PkDL/TNUcMYZ28eZSRW42aR6zvhyUZ0VdGL1XmbZylGpMuT4GIliFYpABRGsBzFYUIFACSGtEDiFMUIlhAYA0CyEEUyzHNDUTrKosnQxSTIkS7uawDM1RCifZxK5GXRJt5tdDSwxkgRm4ss6GoLzMGXRtO0asep9mSJOE0Z3GUS/cpEWrZryFv5JRLsJyXDWSrIkhosslR/mUqXI7JNGK6LRB1WqaKXLayxcjdPSYt8mnFmfRTlgXlKypxjjgt3MxdEVuClhGnDn2hoWcU/I2y1nBFEK0spZ+RZOZkm5OyyklyaW2V1GKWzosjPIlVGeSxt3Z8+ORvUKHCTCCglLBFNx6ISKd2y9Z3LsDiDOWeRGhOhEQApCColkCAQco28pdIqyZlBckLOlpEsZaMD1yugEa5tHE24c+4BFZq5IAwBBYWRDbQo4dNtDLJKPQbDqV2LPNKRFQwmUrshKpRL0+BJEmFnJ+RXPNFAUSXT0qWM5Zjnmj8FsbQjlKHZmlT6NEZFtp1NS5M84MtWREu4mkvcocWi1TTI8ZPOURSrgko8cFxaTTXuJkViwk7GLmq10DE6ZZNbkRP3qcuM8G1SMUoUyXbR9WFMFUTs4WUGMqAaXwjdwcvm7NGGN2JllwbyFSGPIZqQqeKj5EZ0pBOKpMNHYEqyBwiXwQjY6PViC7RlAJxKSJQSY1xDtDpJOXsVZZpIjjRrtGpwS8jz2qlKTFSLG8uYRXkY8eGUmM6oyOpXik3g7+lwuK5EK1s6AOAWxQiEZAWhWMFEFkAqCSCWOmaLUqtYWEUyzKI1GssPDcafMuyiWplIKxkqSpw7xkzuTY1Ii1dUguOAOIKIVfFTOMFfKCmOWdT4S9Q7r7CQ9Svd0sxIWxbQ9a3Ca9zJODs1Qkmgbi7lFrHQ0eVTBKKTJ9tLd2Uvhjp8BVo7Vk0Y5GbIiqnqTT46NCKy/wBNq70sgaKyyp0nF5iwKco9EpPss6devhYlIj1Ocfbi+DwxI7jbKg4xFol8BJD0khRHIO4AqkWJsFD0DRGKZOhJr0K8sK6ChmUWYJKdlloet4POR4YZS7ElIsYXkorgL0cfcqtEWtdSl22RYoR6RKGixEOchiUA2LYRSWQQDIO0oN8Irckuxuy70vRctOS/JjyZk+h1E2FCtClHnHBlk7GSootZ8ULlRCkFWZqeqOXmGhkMqW9gCixsoVF0siuXyK4pu0Sq9lUmusFe6gpUJQ0meesglMsVBVbaVN8rBVvT4LYqiTRw++iqSZcqLO1pY6KnINB1aXDHhISUSlqUY55NseUZZKiZZXG2SXkx0I0bbSYJpOQEuSmRfxrUsdo2KMSn7j5wOiy8WAPYZiVBZdigokfYApeiew7AvgAcGmKwfMy+4zJVHo0Y+hGLVBMVdkMyMdioZCsWRGEEEge5yD7jCxFkMi/8OwTkspfgw52NE2FWKx0c/wBywz17J8jMhkL/AOssh0MhmIwxN01cgYrNrpEFjpFL7IyyaFRGP00RgRS+I/pZVXJdEoLOXQ8+h12aayfCMUjQgrzzAuwsy18+Tfi6MuTsesH8yLGVyNvaSe3siM8hqU3nt/kCbHp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9158" name="Picture 6" descr="http://t3.gstatic.com/images?q=tbn:ANd9GcQn8Ufd4iU9LzkNBtGMPbQfYSEbG-20JL8CddAp83NJrq_i7WF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762000"/>
            <a:ext cx="7086600" cy="5308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s.123rf.com/400wm/400/400/juliamcc/juliamcc1110/juliamcc111000006/10883960-mother-sheep-and-her-la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303827" cy="4893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t1.gstatic.com/images?q=tbn:ANd9GcRJ8qvLPzdHcfXrYNv_KoRFeLeJwLCQRYZIz1jE3zhLVlVkDqLY0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609600"/>
            <a:ext cx="3810000" cy="56735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static.ddmcdn.com/gif/dolphins-smarter-brain-function-675566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990600"/>
            <a:ext cx="6413923" cy="519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t3.gstatic.com/images?q=tbn:ANd9GcT9OWIZcUKbKUJNDaWjH_IsGm--T7bemD344Z8Woed3Z97QeN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38200"/>
            <a:ext cx="5943600" cy="4845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1.gstatic.com/images?q=tbn:ANd9GcSl-a8hmOnOGUB64E3_bhDPr-IfXtA06NtCmYlwR1MNzJFPnVx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38200"/>
            <a:ext cx="7350057" cy="5505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hotocase.com/stock-photos/142850-stock-photo-meadow-grass-bird-farm-animal-barn-fow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7250801" cy="4819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xQTERUUEhQWFhUXGRsaGRcYGRkdGhwcGx8cHR0bHBsYHSggGCAlHhoaIjEiJSkrLi4vHB8zODMsNygtLiwBCgoKDg0OGxAQGy8kHyYxLCw0LCw0LCwsLCwvNDQsLCwsLCwsLCwsLCwsLCwsLCwsLCwsLCwsLCwsLCwsLCwsLP/AABEIAMIBAwMBIgACEQEDEQH/xAAcAAACAgMBAQAAAAAAAAAAAAAEBQMGAAIHAQj/xABGEAACAQIEAwYDBAYJAwMFAAABAhEAAwQSITEFQVEGEyJhcZGBobEyQlLBBxQj0fDxFSQzYmNygpLhU6KyNLPSFiVDVHP/xAAaAQADAQEBAQAAAAAAAAAAAAABAgMEAAUG/8QAKxEAAgICAgEDAwQDAQEAAAAAAAECEQMhEjFBBBNRIjKBI2Fx8JHB4aEU/9oADAMBAAIRAxEAPwCp9p7zret5gQLYhSRoxMg6nSADy/KnnZ/geSwj+C3czaZz9qWnoYnSD5UttXFK2xeBuK7r4WB08KidNYkRFWsXkKLNtioM6yqLA0mDoRpp5V836jJKMI44r+o9HBHk3JnuLtI960gRhbOfO0HIzoIPi3EzHh1gjzobEYwO4ZO7VFXKgQax98qCIXUDSCdKEu8cuLnteMW1RrqnQfZADjrrIEac6zg9ywwe6pVSussVyxAzZBGpgAidJG2lQ9uSim/hf+/2i6qz3hOMXDK9tmLjvYC9FYZgzBh9gEvqNNN6e2MQq3FUI1sqhbRRDbAqzEykSCAIn3NV/A4nwktaZrmIcRyYJsg1/uyT5lvgz43xKAzpl7wNDs33QOo5nYU08TlJ1q186b6A5JUMOJm2qhbikHMrKQVA66xzaelC4q6b7MLgUANItiCQTAB84EGDzE0NjMGWTO7eFcsFfsyuwHX08qxcU7XlTKoUrmIG89G66QYrJjxqtPaspKW9kvBzbwneEy+pJYxAJ05eGYG+9BdontolxmYC4SMiLqWmNWMfCKFxfHFFu7adBcZySoXoTC7chGsVpwnAIL6vdDO7eJoEqmmmnLpW3HifJ5Ja/wBr/Rnb1xiTYrA5gumhIk66eceVH43A2rSA2mbMAASZM9fTStjfYZyNA5OUMPu6AacqCfGgWyA0ugJYDXSpfqTfGK0h1UVbGPZs2+7fQeJjrOp8h1FT4RktPO1V7hfEFSw966CMkMiDnm6U9xeGBQsdDlzenlpWtY+P+TJPk3ob8Tym3nXffSo+EXjBNw7fxrXnZvHWvClwiTtPON637RYRVkL9htT+7yrVH0+Ny93yH3ZVxRBxHtGikovp8aEfEEjWNRO80jtXQVZnQ76ED61Yk7LxbW4tzwMM1zUyvkoOh+VTnOMHXVsZO+xc1738qVcRvkDnrU9/G27bRmLKWyqdjr10rfjmGt6Kl3O2UEwNBPLfWrR5LsDpoUW9QIo7B2iu1D4XDER9KZyFqWae6GjQfw+8J1r3jODDpKjUdKDw2+lOsKmchWYAcydh51BzcZqh+PJUc8xIuWnzCfOundi+JZkEmq5xnhqsSVZWX8Q2PnrUfAMJesnOATbmJAMe9eriyp9mVwZ1DG7VTe0REGelPFxuZNTVP7TEtIBqrkheLKbgMPmvHL1q7W+GvlHpVX7NWQt052511LhgV1Oug0A+tc2Cin3uHEA5hVN45hoOm1dY4sUXwtoDz5DfU/AH5Vzjj+Ha4zd2paJJgchuaDdHUVxbVZW1tTA1rKHP9hbL52c4Ut63ed4dnWLMhnKEM3i8IEHNA3P2T6VH+qm33i3MzhDLXAp8PhnUx4AehiYo/C8TFu3dW2FJcqRcQREj7UA6mcvPrqd6W9reKsyrZt3LYGYC7AglAs7sZP2SI56CvnoTnkzONab/AMHpOPGN/Agw3ELbuO81a6rAjWFAEIg9STJ86Nu4E4g2rNq2gzKGd7YjwgaFyfPQDpSS7hP2oyLNsEtpqeZCjXVZheXKmfZ98VZzsqMjuQVLZSuSIVW5g6f8V6GSCiuUHX8/3wRwzc75FttYZLaoCe9upqHk5p1nQHzgDlQPERbZCWdAnhDBg0nKZgaanlSx8ffS4isnjM52LRn115SFBJpretd9ZuNcNtXttARUzZgIbRmcQSQNANIHKvM9uUGnKWvn/hqbTTpEuAKXFa2GZwJEKGbXy0gx1mhrGGUtdcMqQFXxAT5nMdvSpbWNvJbXumdQDMEJO2swu2sRS/F3byW2ZrMEyTLIwaZJOogaax1oxh9TUWK29NhXGblnLblfFdKg3M0QB6bLGwqwYhlWLSOoGWfDEwo2865U1281y2GILDLC6ABRsABtvTDiHEsQjKlvK5JJVQNRpBEmJq2T0LlxjyJxzdui1YLDLfRrhYlRtr030pfgsfaGIaBKtbKE+YqscF41iLYfwN9oqQBIB6GKZcLzDDu3dHvQ5KiJPi6CtMPS+23bvwI5uSJcThVfB2yXgreVDruA/P4Vb+M4vu0JGuZQvvXOkxJLvbv5kaQyoVjMfSm13HviEZQjDugGJ11Hoaq8L5LehFUU0WJ8Qtu4hjlHpNW7G2Bdw5QQDlzSTzrlGIxneESjrAnWeXQmpeJ9rgtrLa71WjUEtEHbQ1ojFqNIVv5ALrEyi3D9sLqdN9at2BuXBNs3JBGuulc1t44qEeDJedeRq1WuIgj7Qk1PJicmh4zSTBBL3kU8ix9ppwlrXnvBqv4fjVpLy+AlxImTHtTe9xK2O8E5bgEr01FVlFsVNBaY1WK93MHNOaJ0+FSfrbtcWyPswWPnSDgmJtZszXQMq5Y3M9aOxuJFu8LsnIUyqZG5OuxMVGWF3oZSQ6xcqmhgyv1FPcKQZj8J+hpFwq5YxCAPd7ttN45GrALFq2twrfDQjeGPLeQT9Kyv087QykhBxC7GFI6qF/3QPzqDjvF3tIiWmIKiSORG2or27Fy3bKsGUOucAjMANdj59KC7S3bbkBFWTlGYtrE+ula8UGlsDkqLth8xtr5gH5UJgznNwvBQOqLoJnYyee4pjh7qd3oy6D8Q5CgeH2Ln6mHyznJeQR95pHP0p4Kuwyd9CztzxBReVO6RVsqHLIoDkcwSNxzqXsNxR3EHqTQfazDMxvEAsYCk9BEmfpUHYvMgUgHboavjITRbOP4kNcFoA5mUgHkNRPx296r/ABvEtbQrZcoveojRpmME7+WlMuIP/W7J3cW7hA/vMVAJ9PypN2ut5LaQfCrk67kxMnzJk0ZAiJU4bptWVDb4gY0NZR4go3xHHXtsVAC5PCZ102Meoj3ofE4Ai6uJvq+VzOQKwKkiUDg67BYOxn4Uw4jdw62/sd4xCtsJ08QLnlo0RzJ8qf8ADePYJsSqtea08ZrmIQEK7wAASwORRtm0+yJOtebJPH9kf5Zf7/uZWc9xEXwlJEgMCGMkicuhy7kTG+lO7D5bZYl2RVzHKo1O07+HWNOVVXi2NuNdIgPdznxk5pymM8zlCfhA8jWWMHeuPCE2rbSWMnxTvA5Tpv5UuXAppOTSDifBuh7guId86BSbriSxbVLYOpVeZ1imHEbq2cniLATM8jyApbwzC28In2iMx1jUmicXctXbXeNpbAmeeo0/KsmXhKa4J8SqlJJ32aYK+Gti6GuKSSpOZgvoNddPrUeItC6wS4X18zyoLA49LWGIKjPnISdRtofKieD3HKW3vMQXuGJEQBAGvnTzxuLbFjk5LZFicJaTGqtn7CJmbNvqQKj47xG2MTaZRoFOaPPnTPjltjjWKAeGyJOwkn5nSkTYJ3dWcr4iFAPM7VTFUuMn8AnatUH9iXRr2JtMfCzhl15EfOrFZItYxVTM2YqAOukaUq4Tw8WcaQwlrtqAY0BB5e/yo7EYc4bEWjmLEEa1OUuWX6enEMY1E87X4JbnF8PA8QRiR6RUmIwaWr14/iRV06zM0PxTiofi9sgTNkifnNT3ASuc65n/AD0quGUoxgpdUdJLdE2GwRa6rFWYD69OgoDtFw8NiFEKDGYwOm1WLD4l4yKPEdSelJyjtjLoOpVFE1rhNONohJNOioY6xDE/310qwYu2ioYA2pTxNSb+QfjA+dMMTbIDA9DVbTo6xLayHE6Af2f1mh+KDw2wxElon01qJQVvsP7oqPjFybyAcpNOdYRwzDB7t08hAFecJwrXL95Br4gFHwrXs7e/tJ/EacdkG/bd4P8AqH5aVKTabOFnErRXKsQwcAx661YOz1qC/nbafagcZbz4m2B9+4x+tPsJicNbDZm3zITmHL02nbfSRsam5UkPixym7RVOE4ZWxBBGgUEjzqPj/DRmXKMqi4PYwNPemdvuFuM9tyFYqPENjtBYaGTz89etb9oPtWvMp8jNUi92FwcdNDK7w1MInfISxWAFYyCToJB9atWNx5TD5LVu3aULqFUa9dTVc45dlbKfiup8jP5Uyx+OAtv6Gp8pJLZThB7oRdoMd+0vMqpIjUjVpHP2oDgPaPEKLfcsq5pGg0HtWt8FrbEmdF1+FLuDeF3/ALkx/q1rVBaM8uxziOL4y7iF/bAOit4hoDH86j4vxG/3QN5gxUkxuDtE/OgMCht4qCNWsZp82YE/lUvErU4Zrh5tAotaFXYu/pr/AArftWUgAJrK5wfyCl8Fp45ae5e0ZAttUWNAMzEO502AG5/u0pv3oR0AhnAOZiRmE+/Jj6Uf3oaCy5SQRIEwWZWLnzyg9d6Da1cxDNdaFUL4TP2jmCeH0E+xqcf3Gl8oYrw9UzLmnMJLxAy7KgHLTl61rh84tXDm1DKAJ5SCT8/apXR7aWmvFTnXOp5ZQxUAjrCg1J+sJnDASIGdjtA0Ph3126mY3rNJuX7/APB61vRPxzCsVslQTMs+oGwGgnqCYoe43eYa4IgA5dNdBrEc+VaYZCdycgDERPiJn2UdIo61jLdsheRUE+RO59gKSa4JJI6P1Nt+Tfs/wFTabv2ysXBA+6ojcned9PSt+PC0y9zbuRbtlQjHmSfEQemtLFxNx1cSYuMwDA6b6AfL509sY7u8JEKxWEmAII006/H1rPkU4y5Pe+vgeHF/SiXh+IfEXHa5CldFB8LZeRI+FA8W8GViVGW6sDnyJ0+NeJfLOuUjOYc+Y33qPtJa/ZqxyxnBiPOpQr3Uvkq/tY747iO8xOE7tgCSZ0PIT8ZqbtOxSGYiJ+YpRj2Pf4Np2u/+S007asngQ6E61rx+n9txSJSndsqWIxYOMOIiAvg85K/8irba4hlsohQjORlnl5mkGCw6l2T7pvhtfICKfcYvBjZBPhzxpTZYxtIMOmPcAoGJIY7251/KkPA7ynEYm45M54HoK27S8UWwtzS4QyBAUaHXMDLZjtEVTOG9rAbptXgEDn+0gKytyLRowOmvzp8WKXtpoWTXKmWLBYTvsQLgGnfRVj49wvJbLEeXvVc7NY/usqPp+2k1YO2HHle2UQ9D7VavJN9lH4zgCuLgH7i61XMd/wCpfXYRVgTFm5eYvuAKW28AXvXAOgP1qsP3EvQJwu6VDD1mrN2QQlUCiSSSPPUmkuG4ee7uN0zfKrl2TsixYtvILsu34VP1LafD1qHqMihBtl/T4ZZZqKHp4fh8Jb724A1xQSGYDcjWJ0QbidzVB4vcuXLK3LdywEIJSwp1AnSZECdTlGulMO2HGnyQxk6jQjfQH2k+01RUxbXAttQPCAF0g+cnpqflUvSYm1zkbPUP2lwiMMLj7qWGQovjYFt5GVgwUg6bgb9asPFcUXaxcghDG42I3Bojst2TuW0768VhwCqjXTeTyHpr61N2gw5NwaBQMsAbesda2OrMMpPqyPGYrPesgciW+Rprh0Zriq2zEChsHw4frQTpbLfGYqzYHCg3EjSD9KkuLWgWym3DDXk6XGHwzGPlSPhj577JMw0n0Gw96tvF8PlxN0HaAw9taW9jsKrWmu83Y+w1/OnTpWc+zy7cVsbA1Is6+k1t2osFcLaQffZmj0rXhWCIxzOdrisPbYf9pq347h63bltIHhtfMmi5AUdnMcHw6UBjr9a8qxcVRbV57YH2T+U1lHkx0kIO/YtiLcnxWmuAjlMCNPMxV5wluwMHYU2GuCxbJYmArOBzO8AjlvBHOqXZugi7dS2qF07sTL5tmkZoAHhB0UDyptwC+zWyWUvyCtGUFiJ/ywOYGgJ2qOeLcOKdCY5JS2FcYxa5VlEu2ypCMVlUAJ0Uqp84iNaQtg+7CtmFxYBYgxABGYEHxDeJIHI9RTbigVlFpj4PDLAmABrlTy1oXjRtBQCCFglQeZGoJPKs+GsaUK2ymVJ7FS4sTNuRGvlqDO3nRVl2cqBBAA8JiDJ59ZJqXhySn2IZhpIAOXrO4E8vSpLSDMPteDKNOZnnz2qsp7aRJRdWh7Ye13Zzqtp1SVVV3Mx8NdJ9KrOIW4JUnTOGI9TGn8dKZY1jnQqvJttTBjT0oXE4NgpdyBKg7n0CxzMDfas+JKPb7KTcnpIg4KQuJt5pMLtt70/7S4UNhSw5a0hwIz4hZn7Eg+ho7jOPdSbWXwsun76rLEnNT+BVKoGmNDolhyNBctmfLanHbi8Heww5fv2obiwY8PWBIUKZ57il3Fb7EWgdwKvH6mdegzheJtsuY/2nfGY2A5fIU44jdVu7EDVhFVvs/hwbdvUS1xifhVgaye/tA8jMVP2Y8rCpsrH6QuJA4g20uaKoVljSepBGu9UfuXuIzkyLZVSTsM0xr/pO/lR/aW9/WbwJzEXGE9dTr0o7s/dsiyyEBjcgXQQQy+LTKZhhp71tX6cNIkl7k6bC+GYxmspm+2hAJ6r90+fSnW8knpXmOsS9u3b8YJCqugMetWux2KJtCbnd3Pwssj/cp0+dYnmj29GrJ6d3opNi6ve3J0MAUz4Wo/W3gb2x8ppVxvhd3D3V75SpJ35EeR+FTcOxB/XNP+mRWhbVozKNFj4fwcPgbrDdywHxMVOtjSACQBEjmY+yI2HXoKK7M3/6miEaEt6b1rj2Co8PA9j8Ogn91eT63LeRY0e36DHxg5/JS+0eCG25AkDyGw8t9vTpVR4QQt4TzDe+UkfMCm3G3kNqW1n30HvSzhaftF9/lXq+nTjj2ZPV1KejuZH9WQf3VHypF2gsTLD7uT8qdshKIOQA+lAY3BM1m+w9faKXlbMJrgsKWxtyOVpR7k/up3cwr20duYUwfhSzslaY4u8T/wBO185NXPtEAMI5jlHvS9BS8nKeN8TS6lq2zFb5OW5prkaJPxBB+FWPhfAVTDXDb+wrNkI1BAA1prwjs7bu8Ve8VBWzYtJ/rMsdPIFaf8OwQXApaCgZnyR5Zz+QqmgNlNw/CSr2mIOjop/1Iw+rU14XhWfF3v7qKo9zVqx9gBLzQPA6P/syt++h+ytkd9im5FwB8z+ddxbdHc9Wce7SWbpxV4qdM5Htp+Ve1drfBe9a64GhvX/ldcflWUdA2cnwWIJB01CsqjaNhPzIp/jb4tWrduAD/wDkCEbaHUbzvqTS3ImHwyolvO9+1mDbm2ud5gfiMSTIgDpsRcvrefvCpttC/Zg+JeflsNPWoZY3JNLQ0XokfFWnV7ggnL4QTokc/Ol9rG9/eEoAkSMxnQaEERrMCp2xVprZLqAXOUiYhVkgRvJO/wCU0HgMZl8Z3CCY2B10nnP7t6RY2ot+RnJOSQeUPftdeVWIVQDEDmfjNTPbm6l0f2agmIOrGdduhqHB4wXEJuAmTp/HtROPxSqq+LTp0rPxlzUfPX4HpVf5Fdni1s4jM7QFDRHXp6mt+K8UF7DJqAQTpuSfXpSXjdtVJZdjW1nA5rNqG+6W+egNbP8A54JqXwSU3tFnfEIjYckbIR9DW/aO+j2swJJjnuP30FZwv7TDOTofCZ2+yfzFMO02BCKcvMChGMXLQXdbC8On/wBtuZj9yaX9qri5bTbeDX4VscaBgmU8kilvGMYLtu3HJJNUUdgctAnZXHDvLS8pb5mrrxm8q3reU8tTXPODLJU9BI96sTuxgt0oyWxFZUeM8OLYkW1Grt4T1k7mr/2W7NW7VtmuaX9BcV0UgKuYzroJhToeVVvtbgCq2bmpA1gGDv15aT8aJwOIv3sL3t29mtd5kQk+OVAIDKBOkjXWZrs/J4lTLel4+5tFz7OhmYHu8y7LpAA5aRFdB4dw8kCRoeXL4GqfwbtMlm1bVYLEKG1AGaBO/U1dbGJLFQrDMBrqfrXlxirtm7NOVUgXi/ArWMHcXbclVJVpgqdgQdxrFUPG/o+xVnEWnBtFSjhmzEAdJkTrrsK63ZxeVZuDxTAgamoMdi0MFxy2J2HoK2zzQxwfF7+Dz1ylPrRzvhHDSipZYjwTJExJ1096r3aLDxmUGIkkxMtOULv5TV843iBlbu1y6amMpj1O3r6xVF44FLauoCRlUaySOvKDPXflXlYrllc27PcjL9OkqRRMchYtbIiGEk67KeY948h0qLB4eGVtTz+BiPrU/ErC94VtzInOSTqQdd/hTDh9qfLb6MI/7R7V7ilUUeZNW2zsnCrAZR6D6VIuHH6riOvij2o/BYfLaB/uj6VrhsJOGuEfez/upEZ2JeyRDX3Yf/r2J9fHTvtL/wCmj8TKPcikP6OWDPc5kWrQ9i9Pe0Lz3Kwdbqj8/wAq59gsj7MXYv8AEI5XEHxFpKI7N3cy4ZZnw3Lh9ZIH/kfaoOzVuP19+Rvt/wBqKPyrz9Hji5bNwbABF+BJPzI9qZdiS6bHt2DaxIb7JLg+mQCl/YtIS6D+Jf8AxFHXLJNu6p53I+DZfyNRdmF/tz/ifQCnV2I/tYr7Og9wf/63/wD3rlZR/ZS3/Vl0+/d/916yu4Mbmj58fFXSGu3gVDTlAUxGaQonUqCNhuZ85Ne6AoUCJXxGQGjoBrPrp6VHjsRNtcOLffXVYKr6KqqAQASNNtYHzJJJdvs+1qWxeW8gAGSYAJ0By/e1IE60qqStjN0LrWHt3rYCK73SZhBoOWrHT2qPCcPvLcurdAAZRC7mREfSniXCtu1dWbctlddfAPFy6aaUxweAVf2l8sgbS3mOuXlmHLSYFZ82b246OhU5FcVXRTI15VV2xLsztc3B2q6cdtFH8LZhH86onF8YZKAADnpVvTxUlyrbFy3VWbYq73i5V19TrRWAxBS2FP8AE1X1aOoqx8PsNctrl1J8ulaZxpUJGVjHinGCtm0g+6y615ieJO5GYk0NxrDFbcZdYkz5VNYtTZDxrpNSjCMVopbb2TcaxQ7kqPw1Hk8AAH3N6YcS4E/6s13kF1qLuWW0oYSGUGfyoqSfQaA+z2DJyean61ZMUniCkbClfZW5F22I0VSPnVosQcQ0nYUsm7CloXYnA94pD7AbGq/wlrli01rIGtO4uK33kaIIg7hhA9QKt2IWXvdAlCcAsFEt3HQOo1AOxpW3xaZ0U1JCrg9i290NdByMcyiYA10MfQc9K6XgOOBLgt22Ua5TOygjSSdzVKx2IQhnYqrGQiqPFLHT00XbpS+zftq62yxuOwIyicxdog+gH0rA05u0erUUqZ11+Im8yjMI1hQYkDdia1xF0LABLRy8vVuXnQnB+HXMOrveKqzAQN8ijcT1JPLoKVcf4sB4Q2uhgbx567+VY3BtnQUX10acW4lmJJUtEwq7TroWO8GJPKud9oMUSwHhEEmek8hzMSdfSrFx7HOVXL4Vy6zpPMkLy6a/PaqViszOWad/r/L8q2+lx1tnZZrpEVu3BM9PrvTzBWgCg0InX3iZpPYUltBuBprv086eo0MB0j/j99apsgkdjwrkYcE6gWwflRnBFJwqzsVJ96TYnH20wP2xLWwAPMjarXwSP1e2APuCqUYZSopn6MUy3boI3QfK49WnjlsG9hh/iz7KaQ9j2yYoLEZ0vAf6Lg/+VWDijTi8Mv8Anb5RRZN/cLcE+S1jiq5ib9wKvnlHsN6d9msItvC2lUR4AfcUg4SrNc4lmIyLcbL5Fraz/HnVp4X/AGFv/Iv0FUxpXYs3qiO8QA55d4vyy0D2T/sWb8Vxj9K841eyYZ263IHxcAV72fIXBz5Ofmf3V0fuOf2nvYxZwNg/iXN/uJP515UnY1Y4fhR/g2//ABFZWiMVSJt7Pm7guNOZf6sQoIYDPvG/LmQN6tfFe1lh7bLiMEwbQ2yX1nYEZeXXypHatQgZnBcO08pAPQbipeLZbiOQPCAAYicxBhR6x8ADWFzuVI00gbFY24yE2wUd1CmGBUEE6qABG46kdTvQuLx1+9YQXGLZLgIP4lEgayTNBWMY9sZHV4YTM9OXPqa34d3ghYkRpm23nY9KdwXwI38eSxtxRAALlppIkTOvX8qQY5ELFhaykEEA+e/y/g8rf2N4ML7rJGRRmuEnYCZHqaR8WFtsW1tIgNAO+lCKaGq9C+3w9HLsbAO0a6kn+VMr7vbtWu5tBLikjL1G9N+C4FFYlxAEwTpNQ4jW7IAgag+ulDm26Q0YJCXFW8Q9jMUGbxBh5CizjrgweRsOmVoPeA6/HSm36uwUrqS4mPWQdfaiv1IHBtbQTAAE+VHlYeJTuL9pMR+rGycoVvPWK0tcZd7JBWCogDrU3aDhmY4VWWGkBiOlOP6Kt/rSIPsHQz6c/jTLiloXZUuE4+6zApCwCN6sa3Lr3BldVYqJk86Z8K7P28K7G7kIBYz6nSgOJWla8t1VhQZijKVvQKoG/Wb1p2UwcwMkbRRnB+IYi5aC27eZBz8qzi/EDc7xraBQVy6Vt2TxaDD5S0XCCImKBzkC3rTjFq2HX9pKqGbVVLZpbXQGrd2CW1hsQUCC/eZcz3cuqRoQp3A1HxNCcD4bYvYPE5iRdHiDTsV1HwJqwdhOyNuyoxD3rjXWUnwtlWDELEeKseWaX03RsjXHk9hnajtDazKjmJBJC8on7TfkK53xHjoV8y6geEEjxE8zRXb8DvyyjKCBqObfy51T7uu+p6cqnhxprkyzlwXGIwx/E87TJ1AieQ/fQUDf+DUS2T1ozD2+u1aKS6EtsIsW8pnkI9dtPjTXs5wq5eLZBJAkk7AE7n3pUrC4wyzAAHrHOuvfo14eBgb75dbkqPNVBGnxJroRbasTLPjFspOH4Zi7WFIcTZUnxAT4RzB6Ud2YvcWy5cOrG190toIO0E7iui8OYNwpZ0mxBHqsH5094dZVLSIugVQB7VoirZhc9HG+H4Hitt0ugoQty4q+Ias58Q19D7U47QcQ4ijWDbtlsSAwZRBgGPhVkURhrhG9rGM3wN2T/wBrGnGHg4243S2o96Hk6yg8FbHm3iWZAne5jdLEDUDKdOUCKJwvH+LJaX+qAgKACIMgDferRxDCqMBeOsutwmf8RpP5U+0W16L9BRSb2ByOWntTibq2sPctFXZwSSkDQlt/hXmC7TY0WGsLhmNsKy95lOxmTO2k/Kuh8XtAWUkCRz/0NQOKMcIuxp/Vrm3XI1FJ8guS49EXCOKXbdi0gtEhUVQYJ0AgagxXlWLhixZtgbBFHyFZVUn8knJfB8pWuKDKyRq+oZpAEggDNz3+MVDZvd4HBkAaBRHMakTzJy69I6UbjOFvatsr3LYuqw7xJDKLeVY8URKtmBE8o5ax4AWGOa4QSDBdCFUcgTKjn0iQIilpJaLeTRuHZLIGRc4DnLoLoMwAddeugqHh3DrgAvXBKqpYljGUCdBG5PL40ccNavOI75VyjxKvhZuZHICTGp5TTJgWCKENwglSM0QF1AI+HxpJzklpDKKNOE9oFaybZud2pgsqneOp0JMUsCG25uWoZDs4GZgBvI5cqcoFFtlGHcNmn7JiI8hp/wAUz4Twi0wEuyzv4YHxG4iuTSOBsOMzDVrmcKQSCB5iOVNrpCWmTupdyPFOoHp5US3BBEWLouFfuscrfPeoXw/dsJtOr/eaSdOURpU68FLBxjjcYS8BVKAxrI2ocXmgKrbb+tT3UGqga9Y86iGH8UaAHfShDGou0C7I7WCvBmZyCTsenlW5x+Qyy6xvRWcJs2n5daPweGW+PEUPnTtClbxeLLJ1k/KrV2b7KX8ZYFwKqW9cpckFo0kAA6TpJrfFcCtACblsGNudXLC4VrfD7Vs3CisGDxM5WmArAgodQZ6zS/TVyA7ukc0xODFhmsMsODDA/keY51rY4JhiM5eH5xV049wEXz3otu6hdWU+IRtImYjp0qtWuzwOgET1NNaOrYrxdw4e05twUIh5MAjqTy1PvQ/Zn9I4LW7DqbYICBgZAPnPXr6U74v2KFy01s3IgEg7gNBC+8x6E1xR7ZRypMFWifMHemWDHlX1LZ3vTxvXR17tViVdcv3s/OZEaAGdzBnaNaqV1DqRyp1d4rbv2wFdHI5jR/UgwfQxXSv0a9mrVvDfrV213j3CAgK5sqTlkL5mST0rLixST49GvJlily7OLp8D6da+guyPYnD4bDBbttLl1xNxnUNqd1E7KNvOJoLtl2cs3b1i5btKrowLQAucAghT7HWNNavDLPlWrHCra2Y82XklWjmPA/0b23W5evXGtBnuZEtlcqqGIGrg9NukCrfbZcJYt2U1QLlDcz1J8zM17x7BW0s5TIseLOm6nMSzTOupJqot2nwz3XtOrhIGVxyOsmJg8qXSlxS2Hco8m9D5MXbw+GInMigmCd+YHxOlct4d2xxOH4hh7l66zLiHh0JkIrHLljNCkGGAGwEVb+NdnXxFqcM7MqtMDwsxEFSubQxE7/SuF4q5dwuODXUYtauBgt1SpIU+GQQOlVxwEnI+me9sizet97rdYsT0Jjb2o3C8TwyMTnlmChjryEVyng36WsMIGKwuU/iTUD1UmfiD8BV47D8ct8Q782rQVbVzKGGoYESCJ5+Xp1qbg1s60xt2k4xaOGZLZLEwAADyIn5UTd4yLtvLbV5IGuUxR9rhy8/oKKtWAu1dti3FCDinEHcL/V7hAJkbbgj86HN++9lrL4ci26FNNDlIg8+lWuKw7+VGn2dzXVCizj7qqAMM8AADUctKynFZTb+RLXwfM2HwzWMOWe33iXCCWZWKjLpogYga6axMaSBRFnhS4i4GS4qKoLIHUW0DcwcoJmQIY6aHSs4bw9sgU3EzKJNtltuANiMyGFkR9zkZ2FNLNl1IL27bEZYZTIga5TlYSZOx0jcUG6LontYK6hSbVzMBq4lkYT94DQa+n1rXC8GS+xCXVDz44PhVpkAp9pRzkSPnVi4fxVMqqzFXH3kMDWJAyvAy+kfGmLJhrtvPdEczIGYCYEuBopg6mZ+k7GoRYnC4u3BdRcWCIBhdR5ajlGvM0kN5iwVbamVjLm1X4Nyk9TV4/oVyma1eMb5SuZZnTUHl1A66UixnZbEEgvaDQYlCRt0ynnrtXJnCe3aYEd4jISYElYmQBPKdToPKpbuOv2GVULMTPh6LsWjXQEj3ow9lQ5l1e0VELNxgSQTOj5vf+dRY3hRzh7d+7ZZR3egXWDvmG5JnoOcVwKYT+vOQFXLHIgAazOpNY2GMF2ysPvQRMnpQ+M4XfyF0ute2nKoLFTInQgDcEnLod60XDORNy2yPGmUCCZIMw0tA5xoJrujrIyizIUg8gdPrz8qktYIyWEid4/4ojCEkftLQUfZMnWZyjbWedF2+HCJDEE/TzjajYVsi4Thg94d4wFsasdJyjeOpOg+NdF4Xjg8olq2MOAndatmaZzZlZIQgxAkkzrFUS5gYbQwIkQP4P8qfphGNq2wciRDZdPEuk69dDSvI4q0H21ItuHwFoEsgKk9CR7DagsTwG04ZZIaZz6TJnSYE+lKU4j4cjOwOsRtB5Ry6VPF22iu7AoIhRy6E9aaOaLXQjxST7EfbHht7D4O8+hyroy+ZjUGuLcN4XnusljDtibuVY0LkMxHiaNFEyJ0gRNfQHEcJ/SINlmKJlklftDpHKZ6067P9n7GCsi3YWPxOdXc9Wbn9ByirY9210JN1p9nOuAfoquvbQ4y73RmWtWgjGAdAXMgSNwJ9a6oLYS2FXQKIEcgBAodMYVnvSglv2YBOYr5gipsRdGWJ3rp5IqLrsSpNqxNcuKGEhpB0jQDnTq9i1VC8+ECZ1/KTXMO0Pbm5Zv3bNooQjRmInWATzG2o/lQlr9J/dspuhRZBBfKJYiZJA6+VRxOUVorOKkX3tXxJlt5FWS6yD61yvCdncztadfC0kwcu+402roHE+0FnEIHsMlxQB4geusHp8aVcK4nZvXSqkFl3Xz8uvwrLPJP3GzVijFQS8jfhNpMMigbDUBZ3iNJP8TXLv00Y9Dbt23Ga8XLofwIRDCTr4jy2kE6V0DjPEFTKSfQDeuMfpMtXnv8A6w5DW2hUj7kfdPmdTPr0rT6eTlK/BHMlGP7lQt2Gb7IJ9K+nP0J8Jazwm0XZpulrgUkQoYwIgcwA2s71wLGdlr+H7lzBDlAYmUZo8Lj4xIMV9J4ftXZRVUWioAgBYgAaCBy2rTkl4MyiWhUAr2q+va2wdfH7afGDtUydpsOdmJ+FTtHcZDqsmlK8csn7zcvut+6tv6WtDSTH+Vv50vI7ixpNZSz+lbXU/wCx/wB1e0eYOLOD3yc5Kqwj72sA6hcoTQrpGhnnyFTqXyT4hB3EqJkmYMZTrz661JhMJElogHL4YJ0EgTvOs6yaLXhYMHMh3M3DBk7GeZ1+tBs0mhxwUgP4nY6KyoZ0OsE+LaZ0jXWpWvoWDZNjowDZxPPUeEEb8iCdNqgNp1DG4mo0JADb8g24kREA0Th1zwq+Mz4Z3OmgEASYBMa/OgcF4TiVy0S6EkkkxBdSTJ1BJywNBEb7U1XtNegwoOugUEazuAxGugAnmRSyxljxYcyBGcBRBIMMbYCkjYajWKKTuSVDqQx3Ui7bY+RDsZWQTvz91Oo94jxNu5QveW3pEN3byxJhSW3Y6/ZO4FB4FLqAi8UYtqTnA02Ym2+UDf7o9YiSXetYdkZVDqPEDlc5gRtLRMxsdtTvJNMWsEvAIVGgsHR50ECGjxDnBMctK60jqALVuQILoIzPzOh2JAykfEbctqZ4a9kOtwHcgMJk6ba8x589qNw3DEuSVVSplSIfKT4TAkiROs9fSicD2fUAykzJl3c77iNhz0pWzrSEi2c1wGFU+oQyNyAZJGhA2/cxNjKpLaz90MI3JJjSfadKP/8Apq2jB1lOoUkzzEht+e350fguHIgMG4Y1B1Hw89vnXUwc0V20VBlE0OxIB9BI1bnyorAo7+CIBObUGR5gef5U3v8ACwyn9rcTfcqflqon8+tQXuF3AP2d2WJJ8cwJ/wAp0P8AHnQcTvcRWb9t7d+73qLkspZcsCST3zugUaawUk/nR/EMecRdt2RAzsYE6AKCTPtHxFJuO8ExktcfEYcucoLA3FAt22zKCgJkr4mlidSdQN6xc4riDfD2zc3ZlcW/xgTyIacsDYRt1qUoRuo/kvC5Jt/g6rgcBdtNCFNDrqMxHU+VO7ePBuZADMEn4VyPDcYxoXUYlwYGZVCzv+AA+XxFWjspxK6ubvMPfGYOe+ul/UKRc8YJjbyFXi3DrohOPLvss/H7igBhGdCI8wdCPiDSjDcXsFit2+qsDEBhIPQ7x8aV4i7imxbJctQWUtaUsMrBSAxlGEEAgxmGkVXeCdg8QiFXwuHhjr39zMYkmP2bEQw33PnU6c5OUh9Qio2PsX2PweJxF4i8iFyrZbbhyZEZnV5VZYGABy31itF/RNYzBhdVipBh7KMDBmGAIkU04V2aKRNvCb6Ze9MDoBm5VYhhWZQpKAD8Knp58qqpMg/5OWt+jl7GJlcbC3Fd7rkIikjRLeUN97O8Hlk0E1B2f4dgCmFunG9xeUDNb8eZrnMFHJkAyJUAGa6nhRbd2TuyuXQkArtpEroRB01PyofD9k8PbYNasYZCDKkWRIO8zOpn4+dcpN+A8q7OX3+KWbuKjEXGVAhywsnNm1Ag6kgKduo5SVfari+Ba5h0w5v4i0H7y/FvKcq6qq94oDEt9I510RP0V4bMWa9dcmZBIyyegA0HlRFn9G1hTOdoG2nl5n+NKeC4roM5xk+zn3aPGJfshcFhse93vLb5rliEAVgxkDU6j/mrNhBddVBwN6NCWd2UnL1CIBHOJ8tauuA7KYe190t6k6e1N7eGVBCqAOg0o+BOSRVuCWxcaHwyAdQHMfEmBEetWH9QtgaW0J5eECfLWaNbYgb8v4514ZrvArlZqlsDZQPQVhQ144kwdvI/WthP/Nd2A9jzr2sispgHBjZySADmO0jLGvmBOw1FE4MktkuDMpiAogaGZhm8Y1rE4y5B8WknwCDPvuKjHE3IAMDoRpp0PUcvepGsf8Pe0AQ/h5qvdkaiZOhAO8a9OVSphMIVLFwCBP2crA7aQNo5KRtzpdw/GX7ikWrQcLEZmI0Gmh/I+9eXrt2T/V1U+bFZkb8xv0oBDLGZh+xh42YbwD9oEaH1I99KJwuDBWcQlm5ALKBBYydCQGA0MaxIqfgCwAzqLcanxqx13IA1IJ2puBZL52uJEaqpJk/dYc1IAg+vlSnNgRsWVGVbNskroPGoEDXxLoB6AT0ohMHa0IQSBppcIP8Apgz70bexNsqe6vKrx4SykgHaf5RW1u5bmWzMTEkG4SfgwAoAEt5CZLZhzygty1jXQemlTJYcsZLeZk/QD66aVYkezvovSYUnroYoW7jrckIknzjf3rgWRYPAFSD4zoR97yMEgE/Omr4fNyg7ggt+cRS1+LXdYt+k6fQ/x50OOL3JgkADfT+PrRoWmwvEYh7JClXYMT4pUhek65j89vOtHBfUrbYeQA9s4nT86Be6reIFifP9+s1NYsLMlyI229xOgoUPVG7HWO7t6dIkeWmjc+lG28advAIMCXYz8z6ajlUWHwyNOrn4AmfLXemFvh9uNAR8vpXV8Cya8kd3FIBJzDpEny+lDYi7MsDOUHkZ25iP41ou1hNRqemkx89amTADcNIPL+DXcXIHKMWU3jWHxT901pbQZLgcZiw5EEarlMqdddfKpRhsabve9xhixEZgzHfcDXw/DQ1bxw9BBYKSuxI26x71LbsRH2fQLXRxMaWdeEV3DpjiRpYHUZSCNffX0pjh0xI0JsjqQrfwabgV6TVVj82QeS/AItq7Grp/sP5tWWbd2fE6Ef5T++iww61hFOoKheRgrwmtq8pmKRvdiJnUwIBPvA09a9d4BJHtrWyjzmvaXYTVW0GkTXuUV7WTR67OMisivCawmhyRxtWV5WUeQD5/I8Q+H1qYrofU1lZUzYMeHuRsSN9vSh+LOcu50dY18zWVlTfYUP7AhBH8aimyKMuw5VlZRCTcJUS1Ghic0k/wK8rK4Boq/szQ9rcfxyr2soHBeBHjX/MPzozi9sE6gfbHKsrKYV9mC0oOijcchU+F1zT+M/WsrKB3gn4b9q5/mNH1lZVMXRDJ9xla86ysp5CI3ryNZrysosB7XteVlBHEca+tbjesrKRd/kZntemsrKoKamvOXwrKypMJ5W1ZWUF5OZ4a9NZWUI+TjysrKyg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data:image/jpeg;base64,/9j/4AAQSkZJRgABAQAAAQABAAD/2wCEAAkGBxQTERUUEhQWFhUXGRsaGRcYGRkdGhwcGx8cHR0bHBsYHSggGCAlHhoaIjEiJSkrLi4vHB8zODMsNygtLiwBCgoKDg0OGxAQGy8kHyYxLCw0LCw0LCwsLCwvNDQsLCwsLCwsLCwsLCwsLCwsLCwsLCwsLCwsLCwsLCwsLCwsLP/AABEIAMIBAwMBIgACEQEDEQH/xAAcAAACAgMBAQAAAAAAAAAAAAAEBQMGAAIHAQj/xABGEAACAQIEAwYDBAYJAwMFAAABAhEAAwQSITEFQVEGEyJhcZGBobEyQlLBBxQj0fDxFSQzYmNygpLhU6KyNLPSFiVDVHP/xAAaAQADAQEBAQAAAAAAAAAAAAABAgMEAAUG/8QAKxEAAgICAgEDAwQDAQEAAAAAAAECEQMhEjFBBBNRIjKBI2Fx8JHB4aEU/9oADAMBAAIRAxEAPwCp9p7zret5gQLYhSRoxMg6nSADy/KnnZ/geSwj+C3czaZz9qWnoYnSD5UttXFK2xeBuK7r4WB08KidNYkRFWsXkKLNtioM6yqLA0mDoRpp5V836jJKMI44r+o9HBHk3JnuLtI960gRhbOfO0HIzoIPi3EzHh1gjzobEYwO4ZO7VFXKgQax98qCIXUDSCdKEu8cuLnteMW1RrqnQfZADjrrIEac6zg9ywwe6pVSussVyxAzZBGpgAidJG2lQ9uSim/hf+/2i6qz3hOMXDK9tmLjvYC9FYZgzBh9gEvqNNN6e2MQq3FUI1sqhbRRDbAqzEykSCAIn3NV/A4nwktaZrmIcRyYJsg1/uyT5lvgz43xKAzpl7wNDs33QOo5nYU08TlJ1q186b6A5JUMOJm2qhbikHMrKQVA66xzaelC4q6b7MLgUANItiCQTAB84EGDzE0NjMGWTO7eFcsFfsyuwHX08qxcU7XlTKoUrmIG89G66QYrJjxqtPaspKW9kvBzbwneEy+pJYxAJ05eGYG+9BdontolxmYC4SMiLqWmNWMfCKFxfHFFu7adBcZySoXoTC7chGsVpwnAIL6vdDO7eJoEqmmmnLpW3HifJ5Ja/wBr/Rnb1xiTYrA5gumhIk66eceVH43A2rSA2mbMAASZM9fTStjfYZyNA5OUMPu6AacqCfGgWyA0ugJYDXSpfqTfGK0h1UVbGPZs2+7fQeJjrOp8h1FT4RktPO1V7hfEFSw966CMkMiDnm6U9xeGBQsdDlzenlpWtY+P+TJPk3ob8Tym3nXffSo+EXjBNw7fxrXnZvHWvClwiTtPON637RYRVkL9htT+7yrVH0+Ny93yH3ZVxRBxHtGikovp8aEfEEjWNRO80jtXQVZnQ76ED61Yk7LxbW4tzwMM1zUyvkoOh+VTnOMHXVsZO+xc1738qVcRvkDnrU9/G27bRmLKWyqdjr10rfjmGt6Kl3O2UEwNBPLfWrR5LsDpoUW9QIo7B2iu1D4XDER9KZyFqWae6GjQfw+8J1r3jODDpKjUdKDw2+lOsKmchWYAcydh51BzcZqh+PJUc8xIuWnzCfOundi+JZkEmq5xnhqsSVZWX8Q2PnrUfAMJesnOATbmJAMe9eriyp9mVwZ1DG7VTe0REGelPFxuZNTVP7TEtIBqrkheLKbgMPmvHL1q7W+GvlHpVX7NWQt052511LhgV1Oug0A+tc2Cin3uHEA5hVN45hoOm1dY4sUXwtoDz5DfU/AH5Vzjj+Ha4zd2paJJgchuaDdHUVxbVZW1tTA1rKHP9hbL52c4Ut63ed4dnWLMhnKEM3i8IEHNA3P2T6VH+qm33i3MzhDLXAp8PhnUx4AehiYo/C8TFu3dW2FJcqRcQREj7UA6mcvPrqd6W9reKsyrZt3LYGYC7AglAs7sZP2SI56CvnoTnkzONab/AMHpOPGN/Agw3ELbuO81a6rAjWFAEIg9STJ86Nu4E4g2rNq2gzKGd7YjwgaFyfPQDpSS7hP2oyLNsEtpqeZCjXVZheXKmfZ98VZzsqMjuQVLZSuSIVW5g6f8V6GSCiuUHX8/3wRwzc75FttYZLaoCe9upqHk5p1nQHzgDlQPERbZCWdAnhDBg0nKZgaanlSx8ffS4isnjM52LRn115SFBJpretd9ZuNcNtXttARUzZgIbRmcQSQNANIHKvM9uUGnKWvn/hqbTTpEuAKXFa2GZwJEKGbXy0gx1mhrGGUtdcMqQFXxAT5nMdvSpbWNvJbXumdQDMEJO2swu2sRS/F3byW2ZrMEyTLIwaZJOogaax1oxh9TUWK29NhXGblnLblfFdKg3M0QB6bLGwqwYhlWLSOoGWfDEwo2865U1281y2GILDLC6ABRsABtvTDiHEsQjKlvK5JJVQNRpBEmJq2T0LlxjyJxzdui1YLDLfRrhYlRtr030pfgsfaGIaBKtbKE+YqscF41iLYfwN9oqQBIB6GKZcLzDDu3dHvQ5KiJPi6CtMPS+23bvwI5uSJcThVfB2yXgreVDruA/P4Vb+M4vu0JGuZQvvXOkxJLvbv5kaQyoVjMfSm13HviEZQjDugGJ11Hoaq8L5LehFUU0WJ8Qtu4hjlHpNW7G2Bdw5QQDlzSTzrlGIxneESjrAnWeXQmpeJ9rgtrLa71WjUEtEHbQ1ojFqNIVv5ALrEyi3D9sLqdN9at2BuXBNs3JBGuulc1t44qEeDJedeRq1WuIgj7Qk1PJicmh4zSTBBL3kU8ix9ppwlrXnvBqv4fjVpLy+AlxImTHtTe9xK2O8E5bgEr01FVlFsVNBaY1WK93MHNOaJ0+FSfrbtcWyPswWPnSDgmJtZszXQMq5Y3M9aOxuJFu8LsnIUyqZG5OuxMVGWF3oZSQ6xcqmhgyv1FPcKQZj8J+hpFwq5YxCAPd7ttN45GrALFq2twrfDQjeGPLeQT9Kyv087QykhBxC7GFI6qF/3QPzqDjvF3tIiWmIKiSORG2or27Fy3bKsGUOucAjMANdj59KC7S3bbkBFWTlGYtrE+ula8UGlsDkqLth8xtr5gH5UJgznNwvBQOqLoJnYyee4pjh7qd3oy6D8Q5CgeH2Ln6mHyznJeQR95pHP0p4Kuwyd9CztzxBReVO6RVsqHLIoDkcwSNxzqXsNxR3EHqTQfazDMxvEAsYCk9BEmfpUHYvMgUgHboavjITRbOP4kNcFoA5mUgHkNRPx296r/ABvEtbQrZcoveojRpmME7+WlMuIP/W7J3cW7hA/vMVAJ9PypN2ut5LaQfCrk67kxMnzJk0ZAiJU4bptWVDb4gY0NZR4go3xHHXtsVAC5PCZ102Meoj3ofE4Ai6uJvq+VzOQKwKkiUDg67BYOxn4Uw4jdw62/sd4xCtsJ08QLnlo0RzJ8qf8ADePYJsSqtea08ZrmIQEK7wAASwORRtm0+yJOtebJPH9kf5Zf7/uZWc9xEXwlJEgMCGMkicuhy7kTG+lO7D5bZYl2RVzHKo1O07+HWNOVVXi2NuNdIgPdznxk5pymM8zlCfhA8jWWMHeuPCE2rbSWMnxTvA5Tpv5UuXAppOTSDifBuh7guId86BSbriSxbVLYOpVeZ1imHEbq2cniLATM8jyApbwzC28In2iMx1jUmicXctXbXeNpbAmeeo0/KsmXhKa4J8SqlJJ32aYK+Gti6GuKSSpOZgvoNddPrUeItC6wS4X18zyoLA49LWGIKjPnISdRtofKieD3HKW3vMQXuGJEQBAGvnTzxuLbFjk5LZFicJaTGqtn7CJmbNvqQKj47xG2MTaZRoFOaPPnTPjltjjWKAeGyJOwkn5nSkTYJ3dWcr4iFAPM7VTFUuMn8AnatUH9iXRr2JtMfCzhl15EfOrFZItYxVTM2YqAOukaUq4Tw8WcaQwlrtqAY0BB5e/yo7EYc4bEWjmLEEa1OUuWX6enEMY1E87X4JbnF8PA8QRiR6RUmIwaWr14/iRV06zM0PxTiofi9sgTNkifnNT3ASuc65n/AD0quGUoxgpdUdJLdE2GwRa6rFWYD69OgoDtFw8NiFEKDGYwOm1WLD4l4yKPEdSelJyjtjLoOpVFE1rhNONohJNOioY6xDE/310qwYu2ioYA2pTxNSb+QfjA+dMMTbIDA9DVbTo6xLayHE6Af2f1mh+KDw2wxElon01qJQVvsP7oqPjFybyAcpNOdYRwzDB7t08hAFecJwrXL95Br4gFHwrXs7e/tJ/EacdkG/bd4P8AqH5aVKTabOFnErRXKsQwcAx661YOz1qC/nbafagcZbz4m2B9+4x+tPsJicNbDZm3zITmHL02nbfSRsam5UkPixym7RVOE4ZWxBBGgUEjzqPj/DRmXKMqi4PYwNPemdvuFuM9tyFYqPENjtBYaGTz89etb9oPtWvMp8jNUi92FwcdNDK7w1MInfISxWAFYyCToJB9atWNx5TD5LVu3aULqFUa9dTVc45dlbKfiup8jP5Uyx+OAtv6Gp8pJLZThB7oRdoMd+0vMqpIjUjVpHP2oDgPaPEKLfcsq5pGg0HtWt8FrbEmdF1+FLuDeF3/ALkx/q1rVBaM8uxziOL4y7iF/bAOit4hoDH86j4vxG/3QN5gxUkxuDtE/OgMCht4qCNWsZp82YE/lUvErU4Zrh5tAotaFXYu/pr/AArftWUgAJrK5wfyCl8Fp45ae5e0ZAttUWNAMzEO502AG5/u0pv3oR0AhnAOZiRmE+/Jj6Uf3oaCy5SQRIEwWZWLnzyg9d6Da1cxDNdaFUL4TP2jmCeH0E+xqcf3Gl8oYrw9UzLmnMJLxAy7KgHLTl61rh84tXDm1DKAJ5SCT8/apXR7aWmvFTnXOp5ZQxUAjrCg1J+sJnDASIGdjtA0Ph3126mY3rNJuX7/APB61vRPxzCsVslQTMs+oGwGgnqCYoe43eYa4IgA5dNdBrEc+VaYZCdycgDERPiJn2UdIo61jLdsheRUE+RO59gKSa4JJI6P1Nt+Tfs/wFTabv2ysXBA+6ojcned9PSt+PC0y9zbuRbtlQjHmSfEQemtLFxNx1cSYuMwDA6b6AfL509sY7u8JEKxWEmAII006/H1rPkU4y5Pe+vgeHF/SiXh+IfEXHa5CldFB8LZeRI+FA8W8GViVGW6sDnyJ0+NeJfLOuUjOYc+Y33qPtJa/ZqxyxnBiPOpQr3Uvkq/tY747iO8xOE7tgCSZ0PIT8ZqbtOxSGYiJ+YpRj2Pf4Np2u/+S007asngQ6E61rx+n9txSJSndsqWIxYOMOIiAvg85K/8irba4hlsohQjORlnl5mkGCw6l2T7pvhtfICKfcYvBjZBPhzxpTZYxtIMOmPcAoGJIY7251/KkPA7ynEYm45M54HoK27S8UWwtzS4QyBAUaHXMDLZjtEVTOG9rAbptXgEDn+0gKytyLRowOmvzp8WKXtpoWTXKmWLBYTvsQLgGnfRVj49wvJbLEeXvVc7NY/usqPp+2k1YO2HHle2UQ9D7VavJN9lH4zgCuLgH7i61XMd/wCpfXYRVgTFm5eYvuAKW28AXvXAOgP1qsP3EvQJwu6VDD1mrN2QQlUCiSSSPPUmkuG4ee7uN0zfKrl2TsixYtvILsu34VP1LafD1qHqMihBtl/T4ZZZqKHp4fh8Jb724A1xQSGYDcjWJ0QbidzVB4vcuXLK3LdywEIJSwp1AnSZECdTlGulMO2HGnyQxk6jQjfQH2k+01RUxbXAttQPCAF0g+cnpqflUvSYm1zkbPUP2lwiMMLj7qWGQovjYFt5GVgwUg6bgb9asPFcUXaxcghDG42I3Bojst2TuW0768VhwCqjXTeTyHpr61N2gw5NwaBQMsAbesda2OrMMpPqyPGYrPesgciW+Rprh0Zriq2zEChsHw4frQTpbLfGYqzYHCg3EjSD9KkuLWgWym3DDXk6XGHwzGPlSPhj577JMw0n0Gw96tvF8PlxN0HaAw9taW9jsKrWmu83Y+w1/OnTpWc+zy7cVsbA1Is6+k1t2osFcLaQffZmj0rXhWCIxzOdrisPbYf9pq347h63bltIHhtfMmi5AUdnMcHw6UBjr9a8qxcVRbV57YH2T+U1lHkx0kIO/YtiLcnxWmuAjlMCNPMxV5wluwMHYU2GuCxbJYmArOBzO8AjlvBHOqXZugi7dS2qF07sTL5tmkZoAHhB0UDyptwC+zWyWUvyCtGUFiJ/ywOYGgJ2qOeLcOKdCY5JS2FcYxa5VlEu2ypCMVlUAJ0Uqp84iNaQtg+7CtmFxYBYgxABGYEHxDeJIHI9RTbigVlFpj4PDLAmABrlTy1oXjRtBQCCFglQeZGoJPKs+GsaUK2ymVJ7FS4sTNuRGvlqDO3nRVl2cqBBAA8JiDJ59ZJqXhySn2IZhpIAOXrO4E8vSpLSDMPteDKNOZnnz2qsp7aRJRdWh7Ye13Zzqtp1SVVV3Mx8NdJ9KrOIW4JUnTOGI9TGn8dKZY1jnQqvJttTBjT0oXE4NgpdyBKg7n0CxzMDfas+JKPb7KTcnpIg4KQuJt5pMLtt70/7S4UNhSw5a0hwIz4hZn7Eg+ho7jOPdSbWXwsun76rLEnNT+BVKoGmNDolhyNBctmfLanHbi8Heww5fv2obiwY8PWBIUKZ57il3Fb7EWgdwKvH6mdegzheJtsuY/2nfGY2A5fIU44jdVu7EDVhFVvs/hwbdvUS1xifhVgaye/tA8jMVP2Y8rCpsrH6QuJA4g20uaKoVljSepBGu9UfuXuIzkyLZVSTsM0xr/pO/lR/aW9/WbwJzEXGE9dTr0o7s/dsiyyEBjcgXQQQy+LTKZhhp71tX6cNIkl7k6bC+GYxmspm+2hAJ6r90+fSnW8knpXmOsS9u3b8YJCqugMetWux2KJtCbnd3Pwssj/cp0+dYnmj29GrJ6d3opNi6ve3J0MAUz4Wo/W3gb2x8ppVxvhd3D3V75SpJ35EeR+FTcOxB/XNP+mRWhbVozKNFj4fwcPgbrDdywHxMVOtjSACQBEjmY+yI2HXoKK7M3/6miEaEt6b1rj2Co8PA9j8Ogn91eT63LeRY0e36DHxg5/JS+0eCG25AkDyGw8t9vTpVR4QQt4TzDe+UkfMCm3G3kNqW1n30HvSzhaftF9/lXq+nTjj2ZPV1KejuZH9WQf3VHypF2gsTLD7uT8qdshKIOQA+lAY3BM1m+w9faKXlbMJrgsKWxtyOVpR7k/up3cwr20duYUwfhSzslaY4u8T/wBO185NXPtEAMI5jlHvS9BS8nKeN8TS6lq2zFb5OW5prkaJPxBB+FWPhfAVTDXDb+wrNkI1BAA1prwjs7bu8Ve8VBWzYtJ/rMsdPIFaf8OwQXApaCgZnyR5Zz+QqmgNlNw/CSr2mIOjop/1Iw+rU14XhWfF3v7qKo9zVqx9gBLzQPA6P/syt++h+ytkd9im5FwB8z+ddxbdHc9Wce7SWbpxV4qdM5Htp+Ve1drfBe9a64GhvX/ldcflWUdA2cnwWIJB01CsqjaNhPzIp/jb4tWrduAD/wDkCEbaHUbzvqTS3ImHwyolvO9+1mDbm2ud5gfiMSTIgDpsRcvrefvCpttC/Zg+JeflsNPWoZY3JNLQ0XokfFWnV7ggnL4QTokc/Ol9rG9/eEoAkSMxnQaEERrMCp2xVprZLqAXOUiYhVkgRvJO/wCU0HgMZl8Z3CCY2B10nnP7t6RY2ot+RnJOSQeUPftdeVWIVQDEDmfjNTPbm6l0f2agmIOrGdduhqHB4wXEJuAmTp/HtROPxSqq+LTp0rPxlzUfPX4HpVf5Fdni1s4jM7QFDRHXp6mt+K8UF7DJqAQTpuSfXpSXjdtVJZdjW1nA5rNqG+6W+egNbP8A54JqXwSU3tFnfEIjYckbIR9DW/aO+j2swJJjnuP30FZwv7TDOTofCZ2+yfzFMO02BCKcvMChGMXLQXdbC8On/wBtuZj9yaX9qri5bTbeDX4VscaBgmU8kilvGMYLtu3HJJNUUdgctAnZXHDvLS8pb5mrrxm8q3reU8tTXPODLJU9BI96sTuxgt0oyWxFZUeM8OLYkW1Grt4T1k7mr/2W7NW7VtmuaX9BcV0UgKuYzroJhToeVVvtbgCq2bmpA1gGDv15aT8aJwOIv3sL3t29mtd5kQk+OVAIDKBOkjXWZrs/J4lTLel4+5tFz7OhmYHu8y7LpAA5aRFdB4dw8kCRoeXL4GqfwbtMlm1bVYLEKG1AGaBO/U1dbGJLFQrDMBrqfrXlxirtm7NOVUgXi/ArWMHcXbclVJVpgqdgQdxrFUPG/o+xVnEWnBtFSjhmzEAdJkTrrsK63ZxeVZuDxTAgamoMdi0MFxy2J2HoK2zzQxwfF7+Dz1ylPrRzvhHDSipZYjwTJExJ1096r3aLDxmUGIkkxMtOULv5TV843iBlbu1y6amMpj1O3r6xVF44FLauoCRlUaySOvKDPXflXlYrllc27PcjL9OkqRRMchYtbIiGEk67KeY948h0qLB4eGVtTz+BiPrU/ErC94VtzInOSTqQdd/hTDh9qfLb6MI/7R7V7ilUUeZNW2zsnCrAZR6D6VIuHH6riOvij2o/BYfLaB/uj6VrhsJOGuEfez/upEZ2JeyRDX3Yf/r2J9fHTvtL/wCmj8TKPcikP6OWDPc5kWrQ9i9Pe0Lz3Kwdbqj8/wAq59gsj7MXYv8AEI5XEHxFpKI7N3cy4ZZnw3Lh9ZIH/kfaoOzVuP19+Rvt/wBqKPyrz9Hji5bNwbABF+BJPzI9qZdiS6bHt2DaxIb7JLg+mQCl/YtIS6D+Jf8AxFHXLJNu6p53I+DZfyNRdmF/tz/ifQCnV2I/tYr7Og9wf/63/wD3rlZR/ZS3/Vl0+/d/916yu4Mbmj58fFXSGu3gVDTlAUxGaQonUqCNhuZ85Ne6AoUCJXxGQGjoBrPrp6VHjsRNtcOLffXVYKr6KqqAQASNNtYHzJJJdvs+1qWxeW8gAGSYAJ0By/e1IE60qqStjN0LrWHt3rYCK73SZhBoOWrHT2qPCcPvLcurdAAZRC7mREfSniXCtu1dWbctlddfAPFy6aaUxweAVf2l8sgbS3mOuXlmHLSYFZ82b246OhU5FcVXRTI15VV2xLsztc3B2q6cdtFH8LZhH86onF8YZKAADnpVvTxUlyrbFy3VWbYq73i5V19TrRWAxBS2FP8AE1X1aOoqx8PsNctrl1J8ulaZxpUJGVjHinGCtm0g+6y615ieJO5GYk0NxrDFbcZdYkz5VNYtTZDxrpNSjCMVopbb2TcaxQ7kqPw1Hk8AAH3N6YcS4E/6s13kF1qLuWW0oYSGUGfyoqSfQaA+z2DJyean61ZMUniCkbClfZW5F22I0VSPnVosQcQ0nYUsm7CloXYnA94pD7AbGq/wlrli01rIGtO4uK33kaIIg7hhA9QKt2IWXvdAlCcAsFEt3HQOo1AOxpW3xaZ0U1JCrg9i290NdByMcyiYA10MfQc9K6XgOOBLgt22Ua5TOygjSSdzVKx2IQhnYqrGQiqPFLHT00XbpS+zftq62yxuOwIyicxdog+gH0rA05u0erUUqZ11+Im8yjMI1hQYkDdia1xF0LABLRy8vVuXnQnB+HXMOrveKqzAQN8ijcT1JPLoKVcf4sB4Q2uhgbx567+VY3BtnQUX10acW4lmJJUtEwq7TroWO8GJPKud9oMUSwHhEEmek8hzMSdfSrFx7HOVXL4Vy6zpPMkLy6a/PaqViszOWad/r/L8q2+lx1tnZZrpEVu3BM9PrvTzBWgCg0InX3iZpPYUltBuBprv086eo0MB0j/j99apsgkdjwrkYcE6gWwflRnBFJwqzsVJ96TYnH20wP2xLWwAPMjarXwSP1e2APuCqUYZSopn6MUy3boI3QfK49WnjlsG9hh/iz7KaQ9j2yYoLEZ0vAf6Lg/+VWDijTi8Mv8Anb5RRZN/cLcE+S1jiq5ib9wKvnlHsN6d9msItvC2lUR4AfcUg4SrNc4lmIyLcbL5Fraz/HnVp4X/AGFv/Iv0FUxpXYs3qiO8QA55d4vyy0D2T/sWb8Vxj9K841eyYZ263IHxcAV72fIXBz5Ofmf3V0fuOf2nvYxZwNg/iXN/uJP515UnY1Y4fhR/g2//ABFZWiMVSJt7Pm7guNOZf6sQoIYDPvG/LmQN6tfFe1lh7bLiMEwbQ2yX1nYEZeXXypHatQgZnBcO08pAPQbipeLZbiOQPCAAYicxBhR6x8ADWFzuVI00gbFY24yE2wUd1CmGBUEE6qABG46kdTvQuLx1+9YQXGLZLgIP4lEgayTNBWMY9sZHV4YTM9OXPqa34d3ghYkRpm23nY9KdwXwI38eSxtxRAALlppIkTOvX8qQY5ELFhaykEEA+e/y/g8rf2N4ML7rJGRRmuEnYCZHqaR8WFtsW1tIgNAO+lCKaGq9C+3w9HLsbAO0a6kn+VMr7vbtWu5tBLikjL1G9N+C4FFYlxAEwTpNQ4jW7IAgag+ulDm26Q0YJCXFW8Q9jMUGbxBh5CizjrgweRsOmVoPeA6/HSm36uwUrqS4mPWQdfaiv1IHBtbQTAAE+VHlYeJTuL9pMR+rGycoVvPWK0tcZd7JBWCogDrU3aDhmY4VWWGkBiOlOP6Kt/rSIPsHQz6c/jTLiloXZUuE4+6zApCwCN6sa3Lr3BldVYqJk86Z8K7P28K7G7kIBYz6nSgOJWla8t1VhQZijKVvQKoG/Wb1p2UwcwMkbRRnB+IYi5aC27eZBz8qzi/EDc7xraBQVy6Vt2TxaDD5S0XCCImKBzkC3rTjFq2HX9pKqGbVVLZpbXQGrd2CW1hsQUCC/eZcz3cuqRoQp3A1HxNCcD4bYvYPE5iRdHiDTsV1HwJqwdhOyNuyoxD3rjXWUnwtlWDELEeKseWaX03RsjXHk9hnajtDazKjmJBJC8on7TfkK53xHjoV8y6geEEjxE8zRXb8DvyyjKCBqObfy51T7uu+p6cqnhxprkyzlwXGIwx/E87TJ1AieQ/fQUDf+DUS2T1ozD2+u1aKS6EtsIsW8pnkI9dtPjTXs5wq5eLZBJAkk7AE7n3pUrC4wyzAAHrHOuvfo14eBgb75dbkqPNVBGnxJroRbasTLPjFspOH4Zi7WFIcTZUnxAT4RzB6Ud2YvcWy5cOrG190toIO0E7iui8OYNwpZ0mxBHqsH5094dZVLSIugVQB7VoirZhc9HG+H4Hitt0ugoQty4q+Ias58Q19D7U47QcQ4ijWDbtlsSAwZRBgGPhVkURhrhG9rGM3wN2T/wBrGnGHg4243S2o96Hk6yg8FbHm3iWZAne5jdLEDUDKdOUCKJwvH+LJaX+qAgKACIMgDferRxDCqMBeOsutwmf8RpP5U+0W16L9BRSb2ByOWntTibq2sPctFXZwSSkDQlt/hXmC7TY0WGsLhmNsKy95lOxmTO2k/Kuh8XtAWUkCRz/0NQOKMcIuxp/Vrm3XI1FJ8guS49EXCOKXbdi0gtEhUVQYJ0AgagxXlWLhixZtgbBFHyFZVUn8knJfB8pWuKDKyRq+oZpAEggDNz3+MVDZvd4HBkAaBRHMakTzJy69I6UbjOFvatsr3LYuqw7xJDKLeVY8URKtmBE8o5ax4AWGOa4QSDBdCFUcgTKjn0iQIilpJaLeTRuHZLIGRc4DnLoLoMwAddeugqHh3DrgAvXBKqpYljGUCdBG5PL40ccNavOI75VyjxKvhZuZHICTGp5TTJgWCKENwglSM0QF1AI+HxpJzklpDKKNOE9oFaybZud2pgsqneOp0JMUsCG25uWoZDs4GZgBvI5cqcoFFtlGHcNmn7JiI8hp/wAUz4Twi0wEuyzv4YHxG4iuTSOBsOMzDVrmcKQSCB5iOVNrpCWmTupdyPFOoHp5US3BBEWLouFfuscrfPeoXw/dsJtOr/eaSdOURpU68FLBxjjcYS8BVKAxrI2ocXmgKrbb+tT3UGqga9Y86iGH8UaAHfShDGou0C7I7WCvBmZyCTsenlW5x+Qyy6xvRWcJs2n5daPweGW+PEUPnTtClbxeLLJ1k/KrV2b7KX8ZYFwKqW9cpckFo0kAA6TpJrfFcCtACblsGNudXLC4VrfD7Vs3CisGDxM5WmArAgodQZ6zS/TVyA7ukc0xODFhmsMsODDA/keY51rY4JhiM5eH5xV049wEXz3otu6hdWU+IRtImYjp0qtWuzwOgET1NNaOrYrxdw4e05twUIh5MAjqTy1PvQ/Zn9I4LW7DqbYICBgZAPnPXr6U74v2KFy01s3IgEg7gNBC+8x6E1xR7ZRypMFWifMHemWDHlX1LZ3vTxvXR17tViVdcv3s/OZEaAGdzBnaNaqV1DqRyp1d4rbv2wFdHI5jR/UgwfQxXSv0a9mrVvDfrV213j3CAgK5sqTlkL5mST0rLixST49GvJlily7OLp8D6da+guyPYnD4bDBbttLl1xNxnUNqd1E7KNvOJoLtl2cs3b1i5btKrowLQAucAghT7HWNNavDLPlWrHCra2Y82XklWjmPA/0b23W5evXGtBnuZEtlcqqGIGrg9NukCrfbZcJYt2U1QLlDcz1J8zM17x7BW0s5TIseLOm6nMSzTOupJqot2nwz3XtOrhIGVxyOsmJg8qXSlxS2Hco8m9D5MXbw+GInMigmCd+YHxOlct4d2xxOH4hh7l66zLiHh0JkIrHLljNCkGGAGwEVb+NdnXxFqcM7MqtMDwsxEFSubQxE7/SuF4q5dwuODXUYtauBgt1SpIU+GQQOlVxwEnI+me9sizet97rdYsT0Jjb2o3C8TwyMTnlmChjryEVyng36WsMIGKwuU/iTUD1UmfiD8BV47D8ct8Q782rQVbVzKGGoYESCJ5+Xp1qbg1s60xt2k4xaOGZLZLEwAADyIn5UTd4yLtvLbV5IGuUxR9rhy8/oKKtWAu1dti3FCDinEHcL/V7hAJkbbgj86HN++9lrL4ci26FNNDlIg8+lWuKw7+VGn2dzXVCizj7qqAMM8AADUctKynFZTb+RLXwfM2HwzWMOWe33iXCCWZWKjLpogYga6axMaSBRFnhS4i4GS4qKoLIHUW0DcwcoJmQIY6aHSs4bw9sgU3EzKJNtltuANiMyGFkR9zkZ2FNLNl1IL27bEZYZTIga5TlYSZOx0jcUG6LontYK6hSbVzMBq4lkYT94DQa+n1rXC8GS+xCXVDz44PhVpkAp9pRzkSPnVi4fxVMqqzFXH3kMDWJAyvAy+kfGmLJhrtvPdEczIGYCYEuBopg6mZ+k7GoRYnC4u3BdRcWCIBhdR5ajlGvM0kN5iwVbamVjLm1X4Nyk9TV4/oVyma1eMb5SuZZnTUHl1A66UixnZbEEgvaDQYlCRt0ynnrtXJnCe3aYEd4jISYElYmQBPKdToPKpbuOv2GVULMTPh6LsWjXQEj3ow9lQ5l1e0VELNxgSQTOj5vf+dRY3hRzh7d+7ZZR3egXWDvmG5JnoOcVwKYT+vOQFXLHIgAazOpNY2GMF2ysPvQRMnpQ+M4XfyF0ute2nKoLFTInQgDcEnLod60XDORNy2yPGmUCCZIMw0tA5xoJrujrIyizIUg8gdPrz8qktYIyWEid4/4ojCEkftLQUfZMnWZyjbWedF2+HCJDEE/TzjajYVsi4Thg94d4wFsasdJyjeOpOg+NdF4Xjg8olq2MOAndatmaZzZlZIQgxAkkzrFUS5gYbQwIkQP4P8qfphGNq2wciRDZdPEuk69dDSvI4q0H21ItuHwFoEsgKk9CR7DagsTwG04ZZIaZz6TJnSYE+lKU4j4cjOwOsRtB5Ry6VPF22iu7AoIhRy6E9aaOaLXQjxST7EfbHht7D4O8+hyroy+ZjUGuLcN4XnusljDtibuVY0LkMxHiaNFEyJ0gRNfQHEcJ/SINlmKJlklftDpHKZ6067P9n7GCsi3YWPxOdXc9Wbn9ByirY9210JN1p9nOuAfoquvbQ4y73RmWtWgjGAdAXMgSNwJ9a6oLYS2FXQKIEcgBAodMYVnvSglv2YBOYr5gipsRdGWJ3rp5IqLrsSpNqxNcuKGEhpB0jQDnTq9i1VC8+ECZ1/KTXMO0Pbm5Zv3bNooQjRmInWATzG2o/lQlr9J/dspuhRZBBfKJYiZJA6+VRxOUVorOKkX3tXxJlt5FWS6yD61yvCdncztadfC0kwcu+402roHE+0FnEIHsMlxQB4geusHp8aVcK4nZvXSqkFl3Xz8uvwrLPJP3GzVijFQS8jfhNpMMigbDUBZ3iNJP8TXLv00Y9Dbt23Ga8XLofwIRDCTr4jy2kE6V0DjPEFTKSfQDeuMfpMtXnv8A6w5DW2hUj7kfdPmdTPr0rT6eTlK/BHMlGP7lQt2Gb7IJ9K+nP0J8Jazwm0XZpulrgUkQoYwIgcwA2s71wLGdlr+H7lzBDlAYmUZo8Lj4xIMV9J4ftXZRVUWioAgBYgAaCBy2rTkl4MyiWhUAr2q+va2wdfH7afGDtUydpsOdmJ+FTtHcZDqsmlK8csn7zcvut+6tv6WtDSTH+Vv50vI7ixpNZSz+lbXU/wCx/wB1e0eYOLOD3yc5Kqwj72sA6hcoTQrpGhnnyFTqXyT4hB3EqJkmYMZTrz661JhMJElogHL4YJ0EgTvOs6yaLXhYMHMh3M3DBk7GeZ1+tBs0mhxwUgP4nY6KyoZ0OsE+LaZ0jXWpWvoWDZNjowDZxPPUeEEb8iCdNqgNp1DG4mo0JADb8g24kREA0Th1zwq+Mz4Z3OmgEASYBMa/OgcF4TiVy0S6EkkkxBdSTJ1BJywNBEb7U1XtNegwoOugUEazuAxGugAnmRSyxljxYcyBGcBRBIMMbYCkjYajWKKTuSVDqQx3Ui7bY+RDsZWQTvz91Oo94jxNu5QveW3pEN3byxJhSW3Y6/ZO4FB4FLqAi8UYtqTnA02Ym2+UDf7o9YiSXetYdkZVDqPEDlc5gRtLRMxsdtTvJNMWsEvAIVGgsHR50ECGjxDnBMctK60jqALVuQILoIzPzOh2JAykfEbctqZ4a9kOtwHcgMJk6ba8x589qNw3DEuSVVSplSIfKT4TAkiROs9fSicD2fUAykzJl3c77iNhz0pWzrSEi2c1wGFU+oQyNyAZJGhA2/cxNjKpLaz90MI3JJjSfadKP/8Apq2jB1lOoUkzzEht+e350fguHIgMG4Y1B1Hw89vnXUwc0V20VBlE0OxIB9BI1bnyorAo7+CIBObUGR5gef5U3v8ACwyn9rcTfcqflqon8+tQXuF3AP2d2WJJ8cwJ/wAp0P8AHnQcTvcRWb9t7d+73qLkspZcsCST3zugUaawUk/nR/EMecRdt2RAzsYE6AKCTPtHxFJuO8ExktcfEYcucoLA3FAt22zKCgJkr4mlidSdQN6xc4riDfD2zc3ZlcW/xgTyIacsDYRt1qUoRuo/kvC5Jt/g6rgcBdtNCFNDrqMxHU+VO7ePBuZADMEn4VyPDcYxoXUYlwYGZVCzv+AA+XxFWjspxK6ubvMPfGYOe+ul/UKRc8YJjbyFXi3DrohOPLvss/H7igBhGdCI8wdCPiDSjDcXsFit2+qsDEBhIPQ7x8aV4i7imxbJctQWUtaUsMrBSAxlGEEAgxmGkVXeCdg8QiFXwuHhjr39zMYkmP2bEQw33PnU6c5OUh9Qio2PsX2PweJxF4i8iFyrZbbhyZEZnV5VZYGABy31itF/RNYzBhdVipBh7KMDBmGAIkU04V2aKRNvCb6Ze9MDoBm5VYhhWZQpKAD8Knp58qqpMg/5OWt+jl7GJlcbC3Fd7rkIikjRLeUN97O8Hlk0E1B2f4dgCmFunG9xeUDNb8eZrnMFHJkAyJUAGa6nhRbd2TuyuXQkArtpEroRB01PyofD9k8PbYNasYZCDKkWRIO8zOpn4+dcpN+A8q7OX3+KWbuKjEXGVAhywsnNm1Ag6kgKduo5SVfari+Ba5h0w5v4i0H7y/FvKcq6qq94oDEt9I510RP0V4bMWa9dcmZBIyyegA0HlRFn9G1hTOdoG2nl5n+NKeC4roM5xk+zn3aPGJfshcFhse93vLb5rliEAVgxkDU6j/mrNhBddVBwN6NCWd2UnL1CIBHOJ8tauuA7KYe190t6k6e1N7eGVBCqAOg0o+BOSRVuCWxcaHwyAdQHMfEmBEetWH9QtgaW0J5eECfLWaNbYgb8v4514ZrvArlZqlsDZQPQVhQ144kwdvI/WthP/Nd2A9jzr2sispgHBjZySADmO0jLGvmBOw1FE4MktkuDMpiAogaGZhm8Y1rE4y5B8WknwCDPvuKjHE3IAMDoRpp0PUcvepGsf8Pe0AQ/h5qvdkaiZOhAO8a9OVSphMIVLFwCBP2crA7aQNo5KRtzpdw/GX7ikWrQcLEZmI0Gmh/I+9eXrt2T/V1U+bFZkb8xv0oBDLGZh+xh42YbwD9oEaH1I99KJwuDBWcQlm5ALKBBYydCQGA0MaxIqfgCwAzqLcanxqx13IA1IJ2puBZL52uJEaqpJk/dYc1IAg+vlSnNgRsWVGVbNskroPGoEDXxLoB6AT0ohMHa0IQSBppcIP8Apgz70bexNsqe6vKrx4SykgHaf5RW1u5bmWzMTEkG4SfgwAoAEt5CZLZhzygty1jXQemlTJYcsZLeZk/QD66aVYkezvovSYUnroYoW7jrckIknzjf3rgWRYPAFSD4zoR97yMEgE/Omr4fNyg7ggt+cRS1+LXdYt+k6fQ/x50OOL3JgkADfT+PrRoWmwvEYh7JClXYMT4pUhek65j89vOtHBfUrbYeQA9s4nT86Be6reIFifP9+s1NYsLMlyI229xOgoUPVG7HWO7t6dIkeWmjc+lG28advAIMCXYz8z6ajlUWHwyNOrn4AmfLXemFvh9uNAR8vpXV8Cya8kd3FIBJzDpEny+lDYi7MsDOUHkZ25iP41ou1hNRqemkx89amTADcNIPL+DXcXIHKMWU3jWHxT901pbQZLgcZiw5EEarlMqdddfKpRhsabve9xhixEZgzHfcDXw/DQ1bxw9BBYKSuxI26x71LbsRH2fQLXRxMaWdeEV3DpjiRpYHUZSCNffX0pjh0xI0JsjqQrfwabgV6TVVj82QeS/AItq7Grp/sP5tWWbd2fE6Ef5T++iww61hFOoKheRgrwmtq8pmKRvdiJnUwIBPvA09a9d4BJHtrWyjzmvaXYTVW0GkTXuUV7WTR67OMisivCawmhyRxtWV5WUeQD5/I8Q+H1qYrofU1lZUzYMeHuRsSN9vSh+LOcu50dY18zWVlTfYUP7AhBH8aimyKMuw5VlZRCTcJUS1Ghic0k/wK8rK4Boq/szQ9rcfxyr2soHBeBHjX/MPzozi9sE6gfbHKsrKYV9mC0oOijcchU+F1zT+M/WsrKB3gn4b9q5/mNH1lZVMXRDJ9xla86ysp5CI3ryNZrysosB7XteVlBHEca+tbjesrKRd/kZntemsrKoKamvOXwrKypMJ5W1ZWUF5OZ4a9NZWUI+TjysrKygE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http://www.wallpapergate.com/data/media/1264/Hen_00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4" name="Picture 8" descr="http://blogs.telegraph.co.uk/news/files/2010/03/rabb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7545916" cy="4724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t2.gstatic.com/images?q=tbn:ANd9GcQxkzK08UYNSrklS7WXjzlmSVgCzcAlNf3yCkx8XdRvYvarMzt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8223247" cy="4933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JO" sz="7200" b="1" dirty="0"/>
              <a:t>الحشرات</a:t>
            </a:r>
            <a:endParaRPr lang="en-US" sz="7200" b="1" dirty="0"/>
          </a:p>
        </p:txBody>
      </p:sp>
      <p:pic>
        <p:nvPicPr>
          <p:cNvPr id="13314" name="Picture 2" descr="http://t1.gstatic.com/images?q=tbn:ANd9GcS7lqkynNzNTtb5ngz4qVWQTEcgI_-AbHKphzqIYZyLb7KwPUh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0"/>
            <a:ext cx="4864608" cy="488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12</Words>
  <Application>Microsoft Office PowerPoint</Application>
  <PresentationFormat>On-screen Show (4:3)</PresentationFormat>
  <Paragraphs>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Times New Roman</vt:lpstr>
      <vt:lpstr>Office Theme</vt:lpstr>
      <vt:lpstr>PowerPoint Presentation</vt:lpstr>
      <vt:lpstr>حيوانات المزرعة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الحشرات</vt:lpstr>
      <vt:lpstr>PowerPoint Presentation</vt:lpstr>
      <vt:lpstr>PowerPoint Presentation</vt:lpstr>
      <vt:lpstr>PowerPoint Presentation</vt:lpstr>
      <vt:lpstr>PowerPoint Presentation</vt:lpstr>
      <vt:lpstr>الطيور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الحيوانات المنزلية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حيوانات الغابة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حيوانات مائية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ruba</dc:creator>
  <cp:lastModifiedBy>L.Battikha</cp:lastModifiedBy>
  <cp:revision>5</cp:revision>
  <dcterms:created xsi:type="dcterms:W3CDTF">2006-08-16T00:00:00Z</dcterms:created>
  <dcterms:modified xsi:type="dcterms:W3CDTF">2023-05-07T18:00:21Z</dcterms:modified>
</cp:coreProperties>
</file>