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6" r:id="rId3"/>
    <p:sldId id="263" r:id="rId4"/>
    <p:sldId id="257" r:id="rId5"/>
    <p:sldId id="258" r:id="rId6"/>
    <p:sldId id="259" r:id="rId7"/>
    <p:sldId id="260" r:id="rId8"/>
    <p:sldId id="261" r:id="rId9"/>
    <p:sldId id="262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A7D4F-9EE8-4279-8835-3C7BE4681B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0798FD-7D7B-41BB-9DEA-AEDAA95A7F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579998-E381-4A86-8123-61BAD37B9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E26A8-FEB8-4226-B0C9-DB6D8A96B541}" type="datetimeFigureOut">
              <a:rPr lang="en-US" smtClean="0"/>
              <a:t>5/7/2023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2D7852-A8C6-4689-8167-A245544F4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754576-4A8E-493B-9125-3F6CEEDDE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1D3CC-68FE-4B2F-AF48-25F279A98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951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FA21D-DA93-4995-B750-FE9840D95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A6441A-FF9A-45D6-984A-EC1ABF723F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D16048-4F5E-493C-83E0-D729A9F0F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E26A8-FEB8-4226-B0C9-DB6D8A96B541}" type="datetimeFigureOut">
              <a:rPr lang="en-US" smtClean="0"/>
              <a:t>5/7/2023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84D67C-6A91-4A72-BF78-20124310C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350662-F6AF-4EB3-9FB7-B2D55DFCE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1D3CC-68FE-4B2F-AF48-25F279A98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382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497560E-8DB6-4A97-9600-E13466D807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9E101C-9DE8-4822-BACE-277F765369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EF6830-6AC3-47E1-85C7-F018E0BCF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E26A8-FEB8-4226-B0C9-DB6D8A96B541}" type="datetimeFigureOut">
              <a:rPr lang="en-US" smtClean="0"/>
              <a:t>5/7/2023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8B325A-B636-4AAE-A2C0-240620E7F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58D0BA-4FB8-4CF5-99BA-CFB7E2933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1D3CC-68FE-4B2F-AF48-25F279A98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5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FB417-68A8-4836-BD12-29A00EFE89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7616BD-81E1-4D9B-BEF4-4E061CBE8C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B758BC-F2AC-4FB2-AEC5-1D4955345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E26A8-FEB8-4226-B0C9-DB6D8A96B541}" type="datetimeFigureOut">
              <a:rPr lang="en-US" smtClean="0"/>
              <a:t>5/7/2023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612A17-4D84-44A9-8F21-3CE8A1D03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A2EDFF-9DBA-490E-8CCC-43AFB4BF7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1D3CC-68FE-4B2F-AF48-25F279A98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71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65167-AF01-459D-94D6-CEEC2185A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5F2FDB-1A17-4D0A-A3ED-DF0AD3E7FD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ECE979-5D5C-46F9-AFF5-77D448AAB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E26A8-FEB8-4226-B0C9-DB6D8A96B541}" type="datetimeFigureOut">
              <a:rPr lang="en-US" smtClean="0"/>
              <a:t>5/7/2023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8CF7D4-9313-4955-97F8-F9D914A50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A087EF-5CD7-4CE1-905F-1D5FE796A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1D3CC-68FE-4B2F-AF48-25F279A98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123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D1FCF-587A-47F4-84ED-678E54ECB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B2F24D-B163-49B0-840B-14F940FA59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2F3180-4A04-4FCF-AAA0-633D072FB1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43E318-0944-419D-A7EB-D8AAE9BCB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E26A8-FEB8-4226-B0C9-DB6D8A96B541}" type="datetimeFigureOut">
              <a:rPr lang="en-US" smtClean="0"/>
              <a:t>5/7/2023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19B98A-6F8F-4673-B66E-8A3A9C21A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33C7EA-5007-4DF0-BC2C-578978585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1D3CC-68FE-4B2F-AF48-25F279A98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124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B1E8A-335F-40ED-98D9-00163D55C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C7A267-25A2-437D-965C-98CB8D0178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4D0DE8-E94C-48B1-93E6-C8AFD25879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EF282D-8708-4763-8F90-CC996D916E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A99C8B-894D-4C17-BA64-55761693F8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7427563-1C86-470F-B337-C6E1F71C0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E26A8-FEB8-4226-B0C9-DB6D8A96B541}" type="datetimeFigureOut">
              <a:rPr lang="en-US" smtClean="0"/>
              <a:t>5/7/2023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EC7E60-8915-4723-87DD-6AAEC341D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EE8AE4F-54F4-4DD3-A5B1-C74BB6D7A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1D3CC-68FE-4B2F-AF48-25F279A98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602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CE90E-AE4E-4217-B2CD-5F39BE7D6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986182-EC7F-467E-BE0A-0A8B04731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E26A8-FEB8-4226-B0C9-DB6D8A96B541}" type="datetimeFigureOut">
              <a:rPr lang="en-US" smtClean="0"/>
              <a:t>5/7/2023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EDDF47-A08C-4F4F-BACB-9517EEF48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B89A22-05F8-446D-A61C-D487B7ED2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1D3CC-68FE-4B2F-AF48-25F279A98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165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8779F84-C7BD-4417-87F8-1E1BB8F03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E26A8-FEB8-4226-B0C9-DB6D8A96B541}" type="datetimeFigureOut">
              <a:rPr lang="en-US" smtClean="0"/>
              <a:t>5/7/2023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406C76-EC95-423E-AE35-D6C921F94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521B67-49FC-40E4-8B22-9B8AE730E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1D3CC-68FE-4B2F-AF48-25F279A98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234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0139F3-ED8C-4974-9A20-5E799BB35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B90598-0275-4983-B8C4-462A988FD8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FF9B04-84E3-49FB-B8A3-EE7EE15EEE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8A9CF8-6075-4169-A9E0-478C38FED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E26A8-FEB8-4226-B0C9-DB6D8A96B541}" type="datetimeFigureOut">
              <a:rPr lang="en-US" smtClean="0"/>
              <a:t>5/7/2023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95C535-D3D3-4775-9EA9-BABE08090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218CA0-A1BD-4977-A034-856986FED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1D3CC-68FE-4B2F-AF48-25F279A98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376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281ADA-E72B-465D-A177-FD2C065D5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721233C-6151-4262-8F12-064D18810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36906A-94D2-4BB4-9A40-6D2FA1F0F1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8090EB-77F4-496F-BE1C-FDADF472E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E26A8-FEB8-4226-B0C9-DB6D8A96B541}" type="datetimeFigureOut">
              <a:rPr lang="en-US" smtClean="0"/>
              <a:t>5/7/2023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7D38A4-D6C9-4F8D-BB67-322B1787C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6FCA01-114F-4766-BA85-3E761B529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1D3CC-68FE-4B2F-AF48-25F279A98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497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16C245-8BAA-4636-9576-4001CD521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24E660-F0E5-463A-A7C7-763D4E68EA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16BD56-4CB5-480E-865C-FACBB0E4B8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6E26A8-FEB8-4226-B0C9-DB6D8A96B541}" type="datetimeFigureOut">
              <a:rPr lang="en-US" smtClean="0"/>
              <a:t>5/7/2023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B0CD2C-4271-4F83-AAA6-CDD3C6CFC1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3DC3DC-5E4E-4F7B-A08F-19A072C595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1D3CC-68FE-4B2F-AF48-25F279A98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202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2081BD9-B6D5-4DEA-BB34-D38A9031D6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77" y="1673"/>
            <a:ext cx="12194977" cy="6856327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175E12F-A714-4CA8-843C-FE4FB0E6A9A6}"/>
              </a:ext>
            </a:extLst>
          </p:cNvPr>
          <p:cNvSpPr/>
          <p:nvPr/>
        </p:nvSpPr>
        <p:spPr>
          <a:xfrm>
            <a:off x="711200" y="1401972"/>
            <a:ext cx="2980267" cy="160302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E16D0D3-B17D-424B-B872-253A676CDB9C}"/>
              </a:ext>
            </a:extLst>
          </p:cNvPr>
          <p:cNvSpPr/>
          <p:nvPr/>
        </p:nvSpPr>
        <p:spPr>
          <a:xfrm>
            <a:off x="4209266" y="1401972"/>
            <a:ext cx="2980267" cy="160302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9EFE557-1044-4A2F-89FC-2F34AFD72D8C}"/>
              </a:ext>
            </a:extLst>
          </p:cNvPr>
          <p:cNvSpPr/>
          <p:nvPr/>
        </p:nvSpPr>
        <p:spPr>
          <a:xfrm>
            <a:off x="8004566" y="1401972"/>
            <a:ext cx="2980267" cy="160302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C28765E-42A7-4CAC-A876-548A0AE2E321}"/>
              </a:ext>
            </a:extLst>
          </p:cNvPr>
          <p:cNvSpPr/>
          <p:nvPr/>
        </p:nvSpPr>
        <p:spPr>
          <a:xfrm>
            <a:off x="1195133" y="1777997"/>
            <a:ext cx="1930401" cy="8353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53E4083E-8380-421C-8434-BEF666C1B1A8}"/>
              </a:ext>
            </a:extLst>
          </p:cNvPr>
          <p:cNvSpPr/>
          <p:nvPr/>
        </p:nvSpPr>
        <p:spPr>
          <a:xfrm>
            <a:off x="5130056" y="1648178"/>
            <a:ext cx="1134534" cy="1128889"/>
          </a:xfrm>
          <a:prstGeom prst="flowChartConnector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0835832B-D5BF-41A7-9365-09BCF9E9590E}"/>
              </a:ext>
            </a:extLst>
          </p:cNvPr>
          <p:cNvSpPr/>
          <p:nvPr/>
        </p:nvSpPr>
        <p:spPr>
          <a:xfrm>
            <a:off x="8803254" y="1619952"/>
            <a:ext cx="1382889" cy="1151466"/>
          </a:xfrm>
          <a:prstGeom prst="triangl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1EFDFF2-7D8A-449C-A316-3C1FD7DC9A66}"/>
              </a:ext>
            </a:extLst>
          </p:cNvPr>
          <p:cNvSpPr/>
          <p:nvPr/>
        </p:nvSpPr>
        <p:spPr>
          <a:xfrm>
            <a:off x="2077155" y="3770354"/>
            <a:ext cx="2980267" cy="160302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D2C040D-6AFE-4B73-A958-FE19F204F23C}"/>
              </a:ext>
            </a:extLst>
          </p:cNvPr>
          <p:cNvSpPr/>
          <p:nvPr/>
        </p:nvSpPr>
        <p:spPr>
          <a:xfrm>
            <a:off x="6547555" y="3725332"/>
            <a:ext cx="2980267" cy="1603022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7A83A66-636B-44C5-AC13-CFF23CED2E65}"/>
              </a:ext>
            </a:extLst>
          </p:cNvPr>
          <p:cNvSpPr/>
          <p:nvPr/>
        </p:nvSpPr>
        <p:spPr>
          <a:xfrm>
            <a:off x="3000021" y="4034298"/>
            <a:ext cx="1134533" cy="1063979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C301CDB-A648-49D1-B7D0-D2CAE52726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9122" y="3821087"/>
            <a:ext cx="1524132" cy="1524132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AB76712C-D37A-40D3-B099-5A0B64BE11CF}"/>
              </a:ext>
            </a:extLst>
          </p:cNvPr>
          <p:cNvSpPr/>
          <p:nvPr/>
        </p:nvSpPr>
        <p:spPr>
          <a:xfrm>
            <a:off x="710827" y="1401972"/>
            <a:ext cx="2980267" cy="1603022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9EF8844F-AAF4-4B38-A3DC-34F84E66A8B0}"/>
              </a:ext>
            </a:extLst>
          </p:cNvPr>
          <p:cNvSpPr/>
          <p:nvPr/>
        </p:nvSpPr>
        <p:spPr>
          <a:xfrm>
            <a:off x="4209266" y="1394174"/>
            <a:ext cx="2980267" cy="1603022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CABE97D0-BFC4-4041-BA7E-906BE826A891}"/>
              </a:ext>
            </a:extLst>
          </p:cNvPr>
          <p:cNvSpPr/>
          <p:nvPr/>
        </p:nvSpPr>
        <p:spPr>
          <a:xfrm>
            <a:off x="8004380" y="1388526"/>
            <a:ext cx="2980267" cy="160302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E06EA732-A3AE-474E-857D-D19F710ECDFD}"/>
              </a:ext>
            </a:extLst>
          </p:cNvPr>
          <p:cNvSpPr/>
          <p:nvPr/>
        </p:nvSpPr>
        <p:spPr>
          <a:xfrm>
            <a:off x="6547555" y="3742197"/>
            <a:ext cx="2980267" cy="1603022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2F50DF93-66BC-4417-A4A9-CAAB8E58B630}"/>
              </a:ext>
            </a:extLst>
          </p:cNvPr>
          <p:cNvSpPr/>
          <p:nvPr/>
        </p:nvSpPr>
        <p:spPr>
          <a:xfrm>
            <a:off x="2092599" y="3775929"/>
            <a:ext cx="2980267" cy="1603022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0840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2081BD9-B6D5-4DEA-BB34-D38A9031D6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77" y="1673"/>
            <a:ext cx="12194977" cy="6856327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8ABE038-0378-49EA-86E1-4E6E3941FD7B}"/>
              </a:ext>
            </a:extLst>
          </p:cNvPr>
          <p:cNvSpPr/>
          <p:nvPr/>
        </p:nvSpPr>
        <p:spPr>
          <a:xfrm>
            <a:off x="4068416" y="182217"/>
            <a:ext cx="5115339" cy="124901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9600" dirty="0">
                <a:solidFill>
                  <a:schemeClr val="accent1">
                    <a:lumMod val="50000"/>
                  </a:schemeClr>
                </a:solidFill>
              </a:rPr>
              <a:t>مـرطـبـان</a:t>
            </a:r>
            <a:endParaRPr lang="en-US" sz="9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6289A34-7CF7-4EE3-BA3E-A6F15BB406D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0531" r="12898" b="8213"/>
          <a:stretch/>
        </p:blipFill>
        <p:spPr>
          <a:xfrm>
            <a:off x="3251727" y="1762537"/>
            <a:ext cx="6727160" cy="4731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0011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2081BD9-B6D5-4DEA-BB34-D38A9031D6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77" y="1673"/>
            <a:ext cx="12194977" cy="6856327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8ABE038-0378-49EA-86E1-4E6E3941FD7B}"/>
              </a:ext>
            </a:extLst>
          </p:cNvPr>
          <p:cNvSpPr/>
          <p:nvPr/>
        </p:nvSpPr>
        <p:spPr>
          <a:xfrm>
            <a:off x="4068416" y="182217"/>
            <a:ext cx="5115339" cy="124901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9600" dirty="0">
                <a:solidFill>
                  <a:schemeClr val="accent1">
                    <a:lumMod val="50000"/>
                  </a:schemeClr>
                </a:solidFill>
              </a:rPr>
              <a:t>الـسـاعـة</a:t>
            </a:r>
            <a:endParaRPr lang="en-US" sz="9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DA45C0-A6A8-4357-A0B9-56272DA3B0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783" r="14348"/>
          <a:stretch/>
        </p:blipFill>
        <p:spPr>
          <a:xfrm>
            <a:off x="4182109" y="1644927"/>
            <a:ext cx="4887952" cy="5030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7204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2081BD9-B6D5-4DEA-BB34-D38A9031D6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77" y="1673"/>
            <a:ext cx="12194977" cy="6856327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8ABE038-0378-49EA-86E1-4E6E3941FD7B}"/>
              </a:ext>
            </a:extLst>
          </p:cNvPr>
          <p:cNvSpPr/>
          <p:nvPr/>
        </p:nvSpPr>
        <p:spPr>
          <a:xfrm>
            <a:off x="4068416" y="182217"/>
            <a:ext cx="5115339" cy="124901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9600" dirty="0">
                <a:solidFill>
                  <a:schemeClr val="accent1">
                    <a:lumMod val="50000"/>
                  </a:schemeClr>
                </a:solidFill>
              </a:rPr>
              <a:t>الـكـعكة</a:t>
            </a:r>
            <a:endParaRPr lang="en-US" sz="9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9703236-BE12-4B7C-8C46-A0E7C838DC1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435" b="14396"/>
          <a:stretch/>
        </p:blipFill>
        <p:spPr>
          <a:xfrm>
            <a:off x="2968488" y="1567069"/>
            <a:ext cx="6951834" cy="5155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4908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2081BD9-B6D5-4DEA-BB34-D38A9031D6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77" y="1673"/>
            <a:ext cx="12194977" cy="6856327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8ABE038-0378-49EA-86E1-4E6E3941FD7B}"/>
              </a:ext>
            </a:extLst>
          </p:cNvPr>
          <p:cNvSpPr/>
          <p:nvPr/>
        </p:nvSpPr>
        <p:spPr>
          <a:xfrm>
            <a:off x="4068416" y="182217"/>
            <a:ext cx="5115339" cy="124901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9600" dirty="0">
                <a:solidFill>
                  <a:schemeClr val="accent1">
                    <a:lumMod val="50000"/>
                  </a:schemeClr>
                </a:solidFill>
              </a:rPr>
              <a:t>الـخـاتـم</a:t>
            </a:r>
            <a:endParaRPr lang="en-US" sz="9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4A51958-A2A8-48D0-B4BA-8DDAD66BD7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359" b="19226"/>
          <a:stretch/>
        </p:blipFill>
        <p:spPr>
          <a:xfrm>
            <a:off x="2597426" y="1775793"/>
            <a:ext cx="7520610" cy="4694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1022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2081BD9-B6D5-4DEA-BB34-D38A9031D6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77" y="1673"/>
            <a:ext cx="12194977" cy="6856327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8ABE038-0378-49EA-86E1-4E6E3941FD7B}"/>
              </a:ext>
            </a:extLst>
          </p:cNvPr>
          <p:cNvSpPr/>
          <p:nvPr/>
        </p:nvSpPr>
        <p:spPr>
          <a:xfrm>
            <a:off x="4068416" y="182217"/>
            <a:ext cx="5115339" cy="124901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9600" dirty="0">
                <a:solidFill>
                  <a:schemeClr val="accent1">
                    <a:lumMod val="50000"/>
                  </a:schemeClr>
                </a:solidFill>
              </a:rPr>
              <a:t>الـحَـلـق</a:t>
            </a:r>
            <a:endParaRPr lang="en-US" sz="9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79FD26-9B3F-4977-A53C-236689CCC6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5503" y="1609512"/>
            <a:ext cx="5581163" cy="5066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8209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2081BD9-B6D5-4DEA-BB34-D38A9031D6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77" y="1673"/>
            <a:ext cx="12194977" cy="6856327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8ABE038-0378-49EA-86E1-4E6E3941FD7B}"/>
              </a:ext>
            </a:extLst>
          </p:cNvPr>
          <p:cNvSpPr/>
          <p:nvPr/>
        </p:nvSpPr>
        <p:spPr>
          <a:xfrm>
            <a:off x="4068416" y="182217"/>
            <a:ext cx="5115339" cy="124901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9600" dirty="0">
                <a:solidFill>
                  <a:schemeClr val="accent1">
                    <a:lumMod val="50000"/>
                  </a:schemeClr>
                </a:solidFill>
              </a:rPr>
              <a:t>الـنـافـذة</a:t>
            </a:r>
            <a:endParaRPr lang="en-US" sz="9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C5FD7EF-1822-4DBD-8246-FAE43F9DA1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3811" y="1522343"/>
            <a:ext cx="5244548" cy="5244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1026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2081BD9-B6D5-4DEA-BB34-D38A9031D6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77" y="1673"/>
            <a:ext cx="12194977" cy="6856327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8ABE038-0378-49EA-86E1-4E6E3941FD7B}"/>
              </a:ext>
            </a:extLst>
          </p:cNvPr>
          <p:cNvSpPr/>
          <p:nvPr/>
        </p:nvSpPr>
        <p:spPr>
          <a:xfrm>
            <a:off x="4068416" y="182217"/>
            <a:ext cx="5115339" cy="124901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9600" dirty="0">
                <a:solidFill>
                  <a:schemeClr val="accent1">
                    <a:lumMod val="50000"/>
                  </a:schemeClr>
                </a:solidFill>
              </a:rPr>
              <a:t>الـرف</a:t>
            </a:r>
            <a:endParaRPr lang="en-US" sz="9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FD84D0A-52B4-43CF-A083-4E314D609B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437" r="11294"/>
          <a:stretch/>
        </p:blipFill>
        <p:spPr>
          <a:xfrm>
            <a:off x="3262488" y="1596680"/>
            <a:ext cx="6468533" cy="509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7134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2081BD9-B6D5-4DEA-BB34-D38A9031D6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77" y="1673"/>
            <a:ext cx="12194977" cy="6856327"/>
          </a:xfrm>
          <a:prstGeom prst="rect">
            <a:avLst/>
          </a:prstGeom>
        </p:spPr>
      </p:pic>
      <p:sp>
        <p:nvSpPr>
          <p:cNvPr id="5" name="Hexagon 4">
            <a:extLst>
              <a:ext uri="{FF2B5EF4-FFF2-40B4-BE49-F238E27FC236}">
                <a16:creationId xmlns:a16="http://schemas.microsoft.com/office/drawing/2014/main" id="{B10E4D98-2CC4-47B9-9A24-73433531CC05}"/>
              </a:ext>
            </a:extLst>
          </p:cNvPr>
          <p:cNvSpPr/>
          <p:nvPr/>
        </p:nvSpPr>
        <p:spPr>
          <a:xfrm>
            <a:off x="3737113" y="2363837"/>
            <a:ext cx="5115339" cy="4298696"/>
          </a:xfrm>
          <a:prstGeom prst="hexagon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6FADBE5-8F1B-4262-972B-3F1AD46E0ED9}"/>
              </a:ext>
            </a:extLst>
          </p:cNvPr>
          <p:cNvSpPr/>
          <p:nvPr/>
        </p:nvSpPr>
        <p:spPr>
          <a:xfrm>
            <a:off x="2809461" y="195468"/>
            <a:ext cx="6864626" cy="197457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9600" dirty="0">
                <a:solidFill>
                  <a:schemeClr val="accent1">
                    <a:lumMod val="50000"/>
                  </a:schemeClr>
                </a:solidFill>
              </a:rPr>
              <a:t>الشكل السُداسي</a:t>
            </a:r>
            <a:endParaRPr lang="en-US" sz="96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9011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2081BD9-B6D5-4DEA-BB34-D38A9031D6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77" y="1673"/>
            <a:ext cx="12194977" cy="6856327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1526DBC-FCD3-44D8-89E1-21ABC9F8AB09}"/>
              </a:ext>
            </a:extLst>
          </p:cNvPr>
          <p:cNvSpPr/>
          <p:nvPr/>
        </p:nvSpPr>
        <p:spPr>
          <a:xfrm>
            <a:off x="3510844" y="182217"/>
            <a:ext cx="5520512" cy="151406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8000" dirty="0">
                <a:solidFill>
                  <a:schemeClr val="accent1">
                    <a:lumMod val="50000"/>
                  </a:schemeClr>
                </a:solidFill>
              </a:rPr>
              <a:t>خـلـيـة الـنـحـل</a:t>
            </a:r>
            <a:endParaRPr lang="en-US" sz="8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C195E9-EBDA-47E9-87CD-5E228EC3EB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2825" y="2093014"/>
            <a:ext cx="9046349" cy="4307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550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2081BD9-B6D5-4DEA-BB34-D38A9031D6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77" y="1673"/>
            <a:ext cx="12194977" cy="6856327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1526DBC-FCD3-44D8-89E1-21ABC9F8AB09}"/>
              </a:ext>
            </a:extLst>
          </p:cNvPr>
          <p:cNvSpPr/>
          <p:nvPr/>
        </p:nvSpPr>
        <p:spPr>
          <a:xfrm>
            <a:off x="3677478" y="182217"/>
            <a:ext cx="5353878" cy="151406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9600" dirty="0">
                <a:solidFill>
                  <a:schemeClr val="accent1">
                    <a:lumMod val="50000"/>
                  </a:schemeClr>
                </a:solidFill>
              </a:rPr>
              <a:t>الـطـاولـة</a:t>
            </a:r>
            <a:endParaRPr lang="en-US" sz="9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E3E5EF9-07BF-4AB4-9287-5D877769438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689" b="12226"/>
          <a:stretch/>
        </p:blipFill>
        <p:spPr>
          <a:xfrm>
            <a:off x="3326295" y="2007326"/>
            <a:ext cx="6056244" cy="4668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3642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2081BD9-B6D5-4DEA-BB34-D38A9031D6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77" y="1673"/>
            <a:ext cx="12194977" cy="6856327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B9A197E-64B3-48D7-82EA-0A2CB114B356}"/>
              </a:ext>
            </a:extLst>
          </p:cNvPr>
          <p:cNvSpPr/>
          <p:nvPr/>
        </p:nvSpPr>
        <p:spPr>
          <a:xfrm>
            <a:off x="3326295" y="182217"/>
            <a:ext cx="6056244" cy="151406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9600" dirty="0">
                <a:solidFill>
                  <a:schemeClr val="accent1">
                    <a:lumMod val="50000"/>
                  </a:schemeClr>
                </a:solidFill>
              </a:rPr>
              <a:t>الـبـلاط</a:t>
            </a:r>
            <a:endParaRPr lang="en-US" sz="9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7AB58BF-A5A0-44CE-A304-C10F25FA39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4490" y="1979544"/>
            <a:ext cx="7439439" cy="4595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8008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2081BD9-B6D5-4DEA-BB34-D38A9031D6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77" y="1673"/>
            <a:ext cx="12194977" cy="6856327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A2516C5-B300-4B8F-A496-F57321F90F90}"/>
              </a:ext>
            </a:extLst>
          </p:cNvPr>
          <p:cNvSpPr/>
          <p:nvPr/>
        </p:nvSpPr>
        <p:spPr>
          <a:xfrm>
            <a:off x="3326295" y="182217"/>
            <a:ext cx="6056244" cy="151406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9600" dirty="0">
                <a:solidFill>
                  <a:schemeClr val="accent1">
                    <a:lumMod val="50000"/>
                  </a:schemeClr>
                </a:solidFill>
              </a:rPr>
              <a:t>الـكـرسـي</a:t>
            </a:r>
            <a:endParaRPr lang="en-US" sz="9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4F61A27-7ED5-4EA3-9E6D-BEEBB6854D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877" r="13793"/>
          <a:stretch/>
        </p:blipFill>
        <p:spPr>
          <a:xfrm>
            <a:off x="3710608" y="2129184"/>
            <a:ext cx="5499653" cy="4546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2046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2081BD9-B6D5-4DEA-BB34-D38A9031D6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77" y="1673"/>
            <a:ext cx="12194977" cy="6856327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8ABE038-0378-49EA-86E1-4E6E3941FD7B}"/>
              </a:ext>
            </a:extLst>
          </p:cNvPr>
          <p:cNvSpPr/>
          <p:nvPr/>
        </p:nvSpPr>
        <p:spPr>
          <a:xfrm>
            <a:off x="3326295" y="182217"/>
            <a:ext cx="6056244" cy="124901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9600" dirty="0">
                <a:solidFill>
                  <a:schemeClr val="accent1">
                    <a:lumMod val="50000"/>
                  </a:schemeClr>
                </a:solidFill>
              </a:rPr>
              <a:t>الـشـاخـصـة</a:t>
            </a:r>
            <a:endParaRPr lang="en-US" sz="9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4418AC-20C2-4090-836F-D1B9947883B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556" r="4554" b="6606"/>
          <a:stretch/>
        </p:blipFill>
        <p:spPr>
          <a:xfrm>
            <a:off x="4359964" y="1611779"/>
            <a:ext cx="4249806" cy="514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0435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2081BD9-B6D5-4DEA-BB34-D38A9031D6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77" y="1673"/>
            <a:ext cx="12194977" cy="6856327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8ABE038-0378-49EA-86E1-4E6E3941FD7B}"/>
              </a:ext>
            </a:extLst>
          </p:cNvPr>
          <p:cNvSpPr/>
          <p:nvPr/>
        </p:nvSpPr>
        <p:spPr>
          <a:xfrm>
            <a:off x="4068416" y="182217"/>
            <a:ext cx="5115339" cy="124901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9600" dirty="0">
                <a:solidFill>
                  <a:schemeClr val="accent1">
                    <a:lumMod val="50000"/>
                  </a:schemeClr>
                </a:solidFill>
              </a:rPr>
              <a:t>الـبـرغـي </a:t>
            </a:r>
            <a:endParaRPr lang="en-US" sz="9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4B5BB75-F37E-4AD6-A93D-95E6785A9C3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870" b="14396"/>
          <a:stretch/>
        </p:blipFill>
        <p:spPr>
          <a:xfrm>
            <a:off x="979171" y="1816571"/>
            <a:ext cx="4466229" cy="465609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63795FC-EE4B-47C6-8A86-372F667B7E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9826" y="1816571"/>
            <a:ext cx="4517748" cy="4656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004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2081BD9-B6D5-4DEA-BB34-D38A9031D6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77" y="1673"/>
            <a:ext cx="12194977" cy="6856327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8ABE038-0378-49EA-86E1-4E6E3941FD7B}"/>
              </a:ext>
            </a:extLst>
          </p:cNvPr>
          <p:cNvSpPr/>
          <p:nvPr/>
        </p:nvSpPr>
        <p:spPr>
          <a:xfrm>
            <a:off x="4068416" y="182217"/>
            <a:ext cx="5115339" cy="124901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9600" dirty="0">
                <a:solidFill>
                  <a:schemeClr val="accent1">
                    <a:lumMod val="50000"/>
                  </a:schemeClr>
                </a:solidFill>
              </a:rPr>
              <a:t>الـنـظـارة </a:t>
            </a:r>
            <a:endParaRPr lang="en-US" sz="9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E5EEFD-A313-4678-98F2-401493B0BC8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595" b="22705"/>
          <a:stretch/>
        </p:blipFill>
        <p:spPr>
          <a:xfrm>
            <a:off x="2021143" y="2358886"/>
            <a:ext cx="8875573" cy="3564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1043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17</Words>
  <Application>Microsoft Office PowerPoint</Application>
  <PresentationFormat>Widescreen</PresentationFormat>
  <Paragraphs>15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L.Battikha</cp:lastModifiedBy>
  <cp:revision>8</cp:revision>
  <dcterms:created xsi:type="dcterms:W3CDTF">2021-03-17T09:27:35Z</dcterms:created>
  <dcterms:modified xsi:type="dcterms:W3CDTF">2023-05-07T17:19:19Z</dcterms:modified>
</cp:coreProperties>
</file>