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77" r:id="rId6"/>
    <p:sldId id="278" r:id="rId7"/>
    <p:sldId id="279" r:id="rId8"/>
    <p:sldId id="284" r:id="rId9"/>
    <p:sldId id="285" r:id="rId10"/>
    <p:sldId id="262" r:id="rId11"/>
    <p:sldId id="283" r:id="rId12"/>
    <p:sldId id="268" r:id="rId13"/>
    <p:sldId id="264" r:id="rId14"/>
    <p:sldId id="265" r:id="rId15"/>
    <p:sldId id="269" r:id="rId16"/>
    <p:sldId id="270" r:id="rId17"/>
    <p:sldId id="274" r:id="rId18"/>
    <p:sldId id="261" r:id="rId19"/>
    <p:sldId id="272" r:id="rId20"/>
    <p:sldId id="273" r:id="rId21"/>
    <p:sldId id="263" r:id="rId22"/>
    <p:sldId id="266" r:id="rId23"/>
    <p:sldId id="267" r:id="rId24"/>
    <p:sldId id="276" r:id="rId25"/>
    <p:sldId id="271" r:id="rId26"/>
    <p:sldId id="282" r:id="rId27"/>
    <p:sldId id="281" r:id="rId28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CE5B-C3B8-4B1C-86D5-63579BB27D7C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903F8-60DD-4511-AE34-27BC24B5239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CE5B-C3B8-4B1C-86D5-63579BB27D7C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903F8-60DD-4511-AE34-27BC24B5239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CE5B-C3B8-4B1C-86D5-63579BB27D7C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903F8-60DD-4511-AE34-27BC24B5239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CE5B-C3B8-4B1C-86D5-63579BB27D7C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903F8-60DD-4511-AE34-27BC24B5239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CE5B-C3B8-4B1C-86D5-63579BB27D7C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903F8-60DD-4511-AE34-27BC24B5239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CE5B-C3B8-4B1C-86D5-63579BB27D7C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903F8-60DD-4511-AE34-27BC24B5239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CE5B-C3B8-4B1C-86D5-63579BB27D7C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903F8-60DD-4511-AE34-27BC24B5239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CE5B-C3B8-4B1C-86D5-63579BB27D7C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903F8-60DD-4511-AE34-27BC24B5239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CE5B-C3B8-4B1C-86D5-63579BB27D7C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903F8-60DD-4511-AE34-27BC24B5239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CE5B-C3B8-4B1C-86D5-63579BB27D7C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903F8-60DD-4511-AE34-27BC24B5239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8CE5B-C3B8-4B1C-86D5-63579BB27D7C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903F8-60DD-4511-AE34-27BC24B5239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8CE5B-C3B8-4B1C-86D5-63579BB27D7C}" type="datetimeFigureOut">
              <a:rPr lang="ar-JO" smtClean="0"/>
              <a:pPr/>
              <a:t>17/10/1444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903F8-60DD-4511-AE34-27BC24B52397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فوائد النباتات\images (1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86" y="620688"/>
            <a:ext cx="8872414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غَـ</a:t>
            </a:r>
            <a:r>
              <a:rPr lang="ar-JO" sz="10000" b="1" dirty="0"/>
              <a:t>زال</a:t>
            </a:r>
          </a:p>
        </p:txBody>
      </p:sp>
      <p:pic>
        <p:nvPicPr>
          <p:cNvPr id="4098" name="Picture 2" descr="C:\Users\user\Desktop\فوائد النباتات\images (2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7" y="2204864"/>
            <a:ext cx="8018604" cy="4248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غَـ</a:t>
            </a:r>
            <a:r>
              <a:rPr lang="ar-JO" sz="10000" b="1" dirty="0"/>
              <a:t>نم</a:t>
            </a:r>
          </a:p>
        </p:txBody>
      </p:sp>
      <p:pic>
        <p:nvPicPr>
          <p:cNvPr id="8194" name="Picture 2" descr="C:\Users\user\Desktop\فوائد النباتات\download (8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204864"/>
            <a:ext cx="6552727" cy="40324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غَ</a:t>
            </a:r>
            <a:r>
              <a:rPr lang="ar-JO" sz="10000" b="1" dirty="0"/>
              <a:t>ـيمة</a:t>
            </a:r>
          </a:p>
        </p:txBody>
      </p:sp>
      <p:pic>
        <p:nvPicPr>
          <p:cNvPr id="10242" name="Picture 2" descr="C:\Users\user\Desktop\فوائد النباتات\images (2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348880"/>
            <a:ext cx="6543440" cy="34405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غَـ</a:t>
            </a:r>
            <a:r>
              <a:rPr lang="ar-JO" sz="10000" b="1" dirty="0"/>
              <a:t>سالة </a:t>
            </a:r>
          </a:p>
        </p:txBody>
      </p:sp>
      <p:pic>
        <p:nvPicPr>
          <p:cNvPr id="6146" name="Picture 2" descr="C:\Users\user\Desktop\فوائد النباتات\download (7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772816"/>
            <a:ext cx="3672408" cy="4641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غَ</a:t>
            </a:r>
            <a:r>
              <a:rPr lang="ar-JO" sz="10000" b="1" dirty="0"/>
              <a:t>ـسيل</a:t>
            </a:r>
          </a:p>
        </p:txBody>
      </p:sp>
      <p:pic>
        <p:nvPicPr>
          <p:cNvPr id="7170" name="Picture 2" descr="C:\Users\user\Desktop\فوائد النباتات\images (3).png"/>
          <p:cNvPicPr>
            <a:picLocks noChangeAspect="1" noChangeArrowheads="1"/>
          </p:cNvPicPr>
          <p:nvPr/>
        </p:nvPicPr>
        <p:blipFill>
          <a:blip r:embed="rId2" cstate="print"/>
          <a:srcRect l="9987" t="6542" r="8198" b="3129"/>
          <a:stretch>
            <a:fillRect/>
          </a:stretch>
        </p:blipFill>
        <p:spPr bwMode="auto">
          <a:xfrm>
            <a:off x="0" y="1556792"/>
            <a:ext cx="4211960" cy="3578484"/>
          </a:xfrm>
          <a:prstGeom prst="rect">
            <a:avLst/>
          </a:prstGeom>
          <a:noFill/>
        </p:spPr>
      </p:pic>
      <p:pic>
        <p:nvPicPr>
          <p:cNvPr id="7171" name="Picture 3" descr="C:\Users\user\Desktop\فوائد النباتات\images (14).jpg"/>
          <p:cNvPicPr>
            <a:picLocks noChangeAspect="1" noChangeArrowheads="1"/>
          </p:cNvPicPr>
          <p:nvPr/>
        </p:nvPicPr>
        <p:blipFill>
          <a:blip r:embed="rId3" cstate="print"/>
          <a:srcRect l="17203" t="-2703" r="20004" b="6870"/>
          <a:stretch>
            <a:fillRect/>
          </a:stretch>
        </p:blipFill>
        <p:spPr bwMode="auto">
          <a:xfrm>
            <a:off x="4283968" y="3212976"/>
            <a:ext cx="4608512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غَـ</a:t>
            </a:r>
            <a:r>
              <a:rPr lang="ar-JO" sz="10000" b="1" dirty="0"/>
              <a:t>واصة </a:t>
            </a:r>
          </a:p>
        </p:txBody>
      </p:sp>
      <p:pic>
        <p:nvPicPr>
          <p:cNvPr id="11266" name="Picture 2" descr="C:\Users\user\Desktop\فوائد النباتات\images (2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564904"/>
            <a:ext cx="4216114" cy="28083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267" name="Picture 3" descr="C:\Users\user\Desktop\فوائد النباتات\download (82).jpg"/>
          <p:cNvPicPr>
            <a:picLocks noChangeAspect="1" noChangeArrowheads="1"/>
          </p:cNvPicPr>
          <p:nvPr/>
        </p:nvPicPr>
        <p:blipFill>
          <a:blip r:embed="rId3" cstate="print"/>
          <a:srcRect l="11765" t="5882" r="8824" b="11765"/>
          <a:stretch>
            <a:fillRect/>
          </a:stretch>
        </p:blipFill>
        <p:spPr bwMode="auto">
          <a:xfrm>
            <a:off x="5364088" y="2636912"/>
            <a:ext cx="3284079" cy="3405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غَـ</a:t>
            </a:r>
            <a:r>
              <a:rPr lang="ar-JO" sz="10000" b="1" dirty="0"/>
              <a:t>واص</a:t>
            </a:r>
          </a:p>
        </p:txBody>
      </p:sp>
      <p:pic>
        <p:nvPicPr>
          <p:cNvPr id="12290" name="Picture 2" descr="C:\Users\user\Desktop\فوائد النباتات\images (21).jpg"/>
          <p:cNvPicPr>
            <a:picLocks noChangeAspect="1" noChangeArrowheads="1"/>
          </p:cNvPicPr>
          <p:nvPr/>
        </p:nvPicPr>
        <p:blipFill rotWithShape="1">
          <a:blip r:embed="rId2" cstate="print"/>
          <a:srcRect b="6829"/>
          <a:stretch/>
        </p:blipFill>
        <p:spPr bwMode="auto">
          <a:xfrm>
            <a:off x="1331640" y="1772817"/>
            <a:ext cx="6457843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غَ</a:t>
            </a:r>
            <a:r>
              <a:rPr lang="ar-JO" sz="10000" b="1" dirty="0"/>
              <a:t>ـريق</a:t>
            </a:r>
          </a:p>
        </p:txBody>
      </p:sp>
      <p:pic>
        <p:nvPicPr>
          <p:cNvPr id="4098" name="Picture 2" descr="C:\Users\user\Desktop\فوائد النباتات\download (8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772816"/>
            <a:ext cx="5476398" cy="45745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غُ</a:t>
            </a:r>
            <a:r>
              <a:rPr lang="ar-JO" sz="10000" b="1" dirty="0"/>
              <a:t>راب </a:t>
            </a:r>
          </a:p>
        </p:txBody>
      </p:sp>
      <p:pic>
        <p:nvPicPr>
          <p:cNvPr id="3075" name="Picture 3" descr="C:\Users\user\Desktop\فوائد النباتات\images (19).jpg"/>
          <p:cNvPicPr>
            <a:picLocks noChangeAspect="1" noChangeArrowheads="1"/>
          </p:cNvPicPr>
          <p:nvPr/>
        </p:nvPicPr>
        <p:blipFill rotWithShape="1">
          <a:blip r:embed="rId2" cstate="print"/>
          <a:srcRect b="6292"/>
          <a:stretch/>
        </p:blipFill>
        <p:spPr bwMode="auto">
          <a:xfrm>
            <a:off x="1619672" y="2132856"/>
            <a:ext cx="6111360" cy="41536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غُ</a:t>
            </a:r>
            <a:r>
              <a:rPr lang="ar-JO" sz="10000" b="1" dirty="0"/>
              <a:t>ـبار</a:t>
            </a:r>
          </a:p>
        </p:txBody>
      </p:sp>
      <p:pic>
        <p:nvPicPr>
          <p:cNvPr id="14338" name="Picture 2" descr="C:\Users\user\Desktop\فوائد النباتات\download (7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772816"/>
            <a:ext cx="5152381" cy="44102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250706"/>
          </a:xfrm>
        </p:spPr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غ        غـ</a:t>
            </a:r>
            <a:br>
              <a:rPr lang="ar-JO" sz="10000" b="1" dirty="0">
                <a:solidFill>
                  <a:srgbClr val="FF0000"/>
                </a:solidFill>
              </a:rPr>
            </a:br>
            <a:br>
              <a:rPr lang="ar-JO" sz="10000" b="1" dirty="0">
                <a:solidFill>
                  <a:srgbClr val="FF0000"/>
                </a:solidFill>
              </a:rPr>
            </a:br>
            <a:r>
              <a:rPr lang="ar-JO" sz="10000" b="1" dirty="0">
                <a:solidFill>
                  <a:srgbClr val="FF0000"/>
                </a:solidFill>
              </a:rPr>
              <a:t>ـغ       ـغـ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غُ</a:t>
            </a:r>
            <a:r>
              <a:rPr lang="ar-JO" sz="10000" b="1" dirty="0"/>
              <a:t>ـصن</a:t>
            </a:r>
            <a:r>
              <a:rPr lang="ar-JO" dirty="0"/>
              <a:t> </a:t>
            </a:r>
          </a:p>
        </p:txBody>
      </p:sp>
      <p:pic>
        <p:nvPicPr>
          <p:cNvPr id="15362" name="Picture 2" descr="C:\Users\user\Desktop\فوائد النباتات\download (23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789" y="2852936"/>
            <a:ext cx="7278646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غُـ</a:t>
            </a:r>
            <a:r>
              <a:rPr lang="ar-JO" sz="10000" b="1" dirty="0"/>
              <a:t>رفة </a:t>
            </a:r>
          </a:p>
        </p:txBody>
      </p:sp>
      <p:pic>
        <p:nvPicPr>
          <p:cNvPr id="5122" name="Picture 2" descr="C:\Users\user\Desktop\فوائد النباتات\images (2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8131" y="2996952"/>
            <a:ext cx="4594335" cy="3384376"/>
          </a:xfrm>
          <a:prstGeom prst="rect">
            <a:avLst/>
          </a:prstGeom>
          <a:noFill/>
        </p:spPr>
      </p:pic>
      <p:pic>
        <p:nvPicPr>
          <p:cNvPr id="5123" name="Picture 3" descr="C:\Users\user\Desktop\فوائد النباتات\download (8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88840"/>
            <a:ext cx="4379293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غِـ</a:t>
            </a:r>
            <a:r>
              <a:rPr lang="ar-JO" sz="10000" b="1" dirty="0"/>
              <a:t>راء</a:t>
            </a:r>
          </a:p>
        </p:txBody>
      </p:sp>
      <p:pic>
        <p:nvPicPr>
          <p:cNvPr id="8194" name="Picture 2" descr="C:\Users\user\Desktop\فوائد النباتات\download (7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132856"/>
            <a:ext cx="2730607" cy="42090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8000" b="1" dirty="0">
                <a:solidFill>
                  <a:srgbClr val="FF0000"/>
                </a:solidFill>
              </a:rPr>
              <a:t>غِ</a:t>
            </a:r>
            <a:r>
              <a:rPr lang="ar-JO" sz="8000" b="1" dirty="0"/>
              <a:t>طاء</a:t>
            </a:r>
          </a:p>
        </p:txBody>
      </p:sp>
      <p:pic>
        <p:nvPicPr>
          <p:cNvPr id="9218" name="Picture 2" descr="C:\Users\user\Desktop\فوائد النباتات\download (8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2828925" cy="2304256"/>
          </a:xfrm>
          <a:prstGeom prst="rect">
            <a:avLst/>
          </a:prstGeom>
          <a:noFill/>
        </p:spPr>
      </p:pic>
      <p:pic>
        <p:nvPicPr>
          <p:cNvPr id="9219" name="Picture 3" descr="C:\Users\user\Desktop\فوائد النباتات\download (8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340768"/>
            <a:ext cx="3228389" cy="1954907"/>
          </a:xfrm>
          <a:prstGeom prst="rect">
            <a:avLst/>
          </a:prstGeom>
          <a:noFill/>
        </p:spPr>
      </p:pic>
      <p:pic>
        <p:nvPicPr>
          <p:cNvPr id="9220" name="Picture 4" descr="C:\Users\user\Desktop\فوائد النباتات\images (23).jpg"/>
          <p:cNvPicPr>
            <a:picLocks noChangeAspect="1" noChangeArrowheads="1"/>
          </p:cNvPicPr>
          <p:nvPr/>
        </p:nvPicPr>
        <p:blipFill>
          <a:blip r:embed="rId4" cstate="print"/>
          <a:srcRect t="-3031" r="1878"/>
          <a:stretch>
            <a:fillRect/>
          </a:stretch>
        </p:blipFill>
        <p:spPr bwMode="auto">
          <a:xfrm>
            <a:off x="3563888" y="4077072"/>
            <a:ext cx="3456384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غِـ</a:t>
            </a:r>
            <a:r>
              <a:rPr lang="ar-JO" sz="10000" b="1" dirty="0"/>
              <a:t>ربال</a:t>
            </a:r>
          </a:p>
        </p:txBody>
      </p:sp>
      <p:pic>
        <p:nvPicPr>
          <p:cNvPr id="16386" name="Picture 2" descr="C:\Users\user\Desktop\فوائد النباتات\download (8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2276872"/>
            <a:ext cx="3974841" cy="3600400"/>
          </a:xfrm>
          <a:prstGeom prst="rect">
            <a:avLst/>
          </a:prstGeom>
          <a:noFill/>
        </p:spPr>
      </p:pic>
      <p:pic>
        <p:nvPicPr>
          <p:cNvPr id="3074" name="Picture 2" descr="C:\Users\user\Desktop\فوائد النباتات\download (8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348880"/>
            <a:ext cx="3672408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غا</a:t>
            </a:r>
            <a:r>
              <a:rPr lang="ar-JO" sz="10000" b="1" dirty="0"/>
              <a:t>بة</a:t>
            </a:r>
            <a:r>
              <a:rPr lang="ar-JO" dirty="0"/>
              <a:t> </a:t>
            </a:r>
          </a:p>
        </p:txBody>
      </p:sp>
      <p:pic>
        <p:nvPicPr>
          <p:cNvPr id="13314" name="Picture 2" descr="C:\Users\user\Desktop\فوائد النباتات\images (1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89049"/>
            <a:ext cx="3861958" cy="2768951"/>
          </a:xfrm>
          <a:prstGeom prst="rect">
            <a:avLst/>
          </a:prstGeom>
          <a:noFill/>
        </p:spPr>
      </p:pic>
      <p:pic>
        <p:nvPicPr>
          <p:cNvPr id="13315" name="Picture 3" descr="C:\Users\user\Desktop\فوائد النباتات\images (1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44824"/>
            <a:ext cx="4429132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b="1" dirty="0">
                <a:solidFill>
                  <a:srgbClr val="FF0000"/>
                </a:solidFill>
              </a:rPr>
              <a:t>غا</a:t>
            </a:r>
            <a:r>
              <a:rPr lang="ar-JO" sz="10000" b="1" dirty="0"/>
              <a:t>ضب </a:t>
            </a:r>
          </a:p>
        </p:txBody>
      </p:sp>
      <p:pic>
        <p:nvPicPr>
          <p:cNvPr id="7170" name="Picture 2" descr="C:\Users\user\Desktop\فوائد النباتات\download (27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492896"/>
            <a:ext cx="4608510" cy="46085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435280" cy="6264696"/>
          </a:xfrm>
        </p:spPr>
        <p:txBody>
          <a:bodyPr>
            <a:normAutofit fontScale="90000"/>
          </a:bodyPr>
          <a:lstStyle/>
          <a:p>
            <a:br>
              <a:rPr lang="ar-JO" sz="7800" b="1" dirty="0"/>
            </a:br>
            <a:br>
              <a:rPr lang="ar-JO" sz="7800" b="1" dirty="0"/>
            </a:br>
            <a:r>
              <a:rPr lang="ar-JO" sz="8900" b="1" dirty="0">
                <a:solidFill>
                  <a:srgbClr val="FF0000"/>
                </a:solidFill>
              </a:rPr>
              <a:t>غا</a:t>
            </a:r>
            <a:r>
              <a:rPr lang="ar-JO" sz="8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بَ           </a:t>
            </a:r>
            <a:r>
              <a:rPr lang="ar-JO" sz="8900" b="1" dirty="0">
                <a:solidFill>
                  <a:srgbClr val="FF0000"/>
                </a:solidFill>
              </a:rPr>
              <a:t>غَ</a:t>
            </a:r>
            <a:r>
              <a:rPr lang="ar-JO" sz="8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ـداء</a:t>
            </a:r>
            <a:br>
              <a:rPr lang="ar-JO" sz="8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ar-JO" sz="8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br>
              <a:rPr lang="ar-JO" sz="8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ar-JO" sz="8900" b="1" dirty="0">
                <a:solidFill>
                  <a:srgbClr val="FF0000"/>
                </a:solidFill>
              </a:rPr>
              <a:t>غِ</a:t>
            </a:r>
            <a:r>
              <a:rPr lang="ar-JO" sz="8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ـذاء           </a:t>
            </a:r>
            <a:r>
              <a:rPr lang="ar-JO" sz="8900" b="1" dirty="0">
                <a:solidFill>
                  <a:srgbClr val="FF0000"/>
                </a:solidFill>
              </a:rPr>
              <a:t>غا</a:t>
            </a:r>
            <a:r>
              <a:rPr lang="ar-JO" sz="8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مق</a:t>
            </a:r>
            <a:br>
              <a:rPr lang="ar-JO" sz="8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br>
              <a:rPr lang="ar-JO" sz="8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ar-JO" sz="8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غ</a:t>
            </a:r>
            <a:r>
              <a:rPr lang="ar-JO" sz="8900" b="1" dirty="0">
                <a:solidFill>
                  <a:srgbClr val="FF0000"/>
                </a:solidFill>
              </a:rPr>
              <a:t>َ</a:t>
            </a:r>
            <a:r>
              <a:rPr lang="ar-JO" sz="8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ـريب            </a:t>
            </a:r>
            <a:r>
              <a:rPr lang="ar-JO" sz="8900" b="1" dirty="0">
                <a:solidFill>
                  <a:srgbClr val="FF0000"/>
                </a:solidFill>
              </a:rPr>
              <a:t>غ</a:t>
            </a:r>
            <a:r>
              <a:rPr lang="ar-JO" sz="8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ِـناء</a:t>
            </a:r>
            <a:br>
              <a:rPr lang="ar-JO" sz="7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ar-JO" sz="7800" b="1" dirty="0"/>
              <a:t>	</a:t>
            </a:r>
            <a:br>
              <a:rPr lang="ar-JO" sz="10000" b="1" dirty="0"/>
            </a:br>
            <a:endParaRPr lang="ar-JO" sz="10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فوائد النباتات\images (1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260648"/>
            <a:ext cx="8367353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2362274"/>
          </a:xfrm>
        </p:spPr>
        <p:txBody>
          <a:bodyPr>
            <a:noAutofit/>
          </a:bodyPr>
          <a:lstStyle/>
          <a:p>
            <a:br>
              <a:rPr lang="ar-JO" sz="8000" dirty="0"/>
            </a:br>
            <a:endParaRPr lang="ar-JO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404664"/>
            <a:ext cx="7416824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غا        غو       غي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2996952"/>
            <a:ext cx="7344816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8000" b="1" dirty="0">
                <a:solidFill>
                  <a:srgbClr val="7030A0"/>
                </a:solidFill>
              </a:rPr>
              <a:t>غَ        غُ         غِ</a:t>
            </a:r>
          </a:p>
          <a:p>
            <a:pPr algn="ctr"/>
            <a:endParaRPr lang="ar-JO" sz="8000" b="1" dirty="0">
              <a:solidFill>
                <a:srgbClr val="7030A0"/>
              </a:solidFill>
            </a:endParaRPr>
          </a:p>
          <a:p>
            <a:pPr algn="ctr"/>
            <a:r>
              <a:rPr lang="ar-JO" sz="8000" b="1" dirty="0">
                <a:solidFill>
                  <a:srgbClr val="7030A0"/>
                </a:solidFill>
              </a:rPr>
              <a:t>غْ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فوائد النباتات\download (9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8691779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فوائد النباتات\download (90).jpg"/>
          <p:cNvPicPr>
            <a:picLocks noChangeAspect="1" noChangeArrowheads="1"/>
          </p:cNvPicPr>
          <p:nvPr/>
        </p:nvPicPr>
        <p:blipFill>
          <a:blip r:embed="rId2" cstate="print"/>
          <a:srcRect t="9722" r="2882" b="6944"/>
          <a:stretch>
            <a:fillRect/>
          </a:stretch>
        </p:blipFill>
        <p:spPr bwMode="auto">
          <a:xfrm>
            <a:off x="328670" y="548680"/>
            <a:ext cx="8491802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4536504"/>
          </a:xfrm>
        </p:spPr>
        <p:txBody>
          <a:bodyPr>
            <a:noAutofit/>
          </a:bodyPr>
          <a:lstStyle/>
          <a:p>
            <a:r>
              <a:rPr lang="ar-JO" sz="7000" dirty="0"/>
              <a:t>لنرى الآن كلمات تبدأ بحرف</a:t>
            </a:r>
            <a:br>
              <a:rPr lang="ar-JO" sz="7000" dirty="0"/>
            </a:br>
            <a:br>
              <a:rPr lang="ar-JO" sz="7000" dirty="0"/>
            </a:br>
            <a:r>
              <a:rPr lang="ar-JO" sz="7000" dirty="0"/>
              <a:t> </a:t>
            </a:r>
            <a:r>
              <a:rPr lang="ar-JO" sz="10000" dirty="0">
                <a:solidFill>
                  <a:srgbClr val="FF0000"/>
                </a:solidFill>
              </a:rPr>
              <a:t>غـ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فوائد النباتات\download (7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404664"/>
            <a:ext cx="7921251" cy="59332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4080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فوائد النباتات\images (10).jpg"/>
          <p:cNvPicPr>
            <a:picLocks noChangeAspect="1" noChangeArrowheads="1"/>
          </p:cNvPicPr>
          <p:nvPr/>
        </p:nvPicPr>
        <p:blipFill>
          <a:blip r:embed="rId2" cstate="print"/>
          <a:srcRect t="13810" r="4705" b="9763"/>
          <a:stretch>
            <a:fillRect/>
          </a:stretch>
        </p:blipFill>
        <p:spPr bwMode="auto">
          <a:xfrm>
            <a:off x="971600" y="1772816"/>
            <a:ext cx="7197736" cy="417646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283968" y="3573016"/>
            <a:ext cx="1152128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5000" b="1" dirty="0">
                <a:solidFill>
                  <a:prstClr val="white">
                    <a:lumMod val="95000"/>
                  </a:prstClr>
                </a:solidFill>
              </a:rPr>
              <a:t>  غ</a:t>
            </a:r>
          </a:p>
        </p:txBody>
      </p:sp>
    </p:spTree>
    <p:extLst>
      <p:ext uri="{BB962C8B-B14F-4D97-AF65-F5344CB8AC3E}">
        <p14:creationId xmlns:p14="http://schemas.microsoft.com/office/powerpoint/2010/main" val="4283323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58</Words>
  <Application>Microsoft Office PowerPoint</Application>
  <PresentationFormat>On-screen Show (4:3)</PresentationFormat>
  <Paragraphs>26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Office Theme</vt:lpstr>
      <vt:lpstr>PowerPoint Presentation</vt:lpstr>
      <vt:lpstr>غ        غـ  ـغ       ـغـ</vt:lpstr>
      <vt:lpstr>PowerPoint Presentation</vt:lpstr>
      <vt:lpstr> </vt:lpstr>
      <vt:lpstr>PowerPoint Presentation</vt:lpstr>
      <vt:lpstr>PowerPoint Presentation</vt:lpstr>
      <vt:lpstr>لنرى الآن كلمات تبدأ بحرف   غـ</vt:lpstr>
      <vt:lpstr>PowerPoint Presentation</vt:lpstr>
      <vt:lpstr>PowerPoint Presentation</vt:lpstr>
      <vt:lpstr>غَـزال</vt:lpstr>
      <vt:lpstr>غَـنم</vt:lpstr>
      <vt:lpstr>غَـيمة</vt:lpstr>
      <vt:lpstr>غَـسالة </vt:lpstr>
      <vt:lpstr>غَـسيل</vt:lpstr>
      <vt:lpstr>غَـواصة </vt:lpstr>
      <vt:lpstr>غَـواص</vt:lpstr>
      <vt:lpstr>غَـريق</vt:lpstr>
      <vt:lpstr>غُراب </vt:lpstr>
      <vt:lpstr>غُـبار</vt:lpstr>
      <vt:lpstr>غُـصن </vt:lpstr>
      <vt:lpstr>غُـرفة </vt:lpstr>
      <vt:lpstr>غِـراء</vt:lpstr>
      <vt:lpstr>غِطاء</vt:lpstr>
      <vt:lpstr>غِـربال</vt:lpstr>
      <vt:lpstr>غابة </vt:lpstr>
      <vt:lpstr>غاضب </vt:lpstr>
      <vt:lpstr>  غابَ           غَـداء   غِـذاء           غامق  غَـريب            غِـناء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L.Battikha</cp:lastModifiedBy>
  <cp:revision>17</cp:revision>
  <dcterms:created xsi:type="dcterms:W3CDTF">2020-05-05T19:21:29Z</dcterms:created>
  <dcterms:modified xsi:type="dcterms:W3CDTF">2023-05-07T17:14:30Z</dcterms:modified>
</cp:coreProperties>
</file>