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7" r:id="rId6"/>
    <p:sldId id="305" r:id="rId7"/>
    <p:sldId id="304" r:id="rId8"/>
    <p:sldId id="314" r:id="rId9"/>
    <p:sldId id="299" r:id="rId10"/>
    <p:sldId id="294" r:id="rId11"/>
    <p:sldId id="312" r:id="rId12"/>
    <p:sldId id="309" r:id="rId13"/>
    <p:sldId id="307" r:id="rId14"/>
    <p:sldId id="301" r:id="rId15"/>
    <p:sldId id="295" r:id="rId16"/>
    <p:sldId id="296" r:id="rId17"/>
    <p:sldId id="298" r:id="rId18"/>
    <p:sldId id="300" r:id="rId19"/>
    <p:sldId id="30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0000" kern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غ  غـ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2663687" y="5153188"/>
            <a:ext cx="6938323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غَـ</a:t>
            </a:r>
            <a:r>
              <a:rPr lang="ar-JO" sz="15000" dirty="0">
                <a:solidFill>
                  <a:schemeClr val="tx1"/>
                </a:solidFill>
              </a:rPr>
              <a:t>سـالة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CF9024-15CB-4F6D-B58F-A223F63A6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465" y="22454"/>
            <a:ext cx="3902765" cy="498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C3394-C81E-4410-9425-E592769E358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غَـ</a:t>
            </a:r>
            <a:r>
              <a:rPr lang="ar-JO" sz="15000" dirty="0">
                <a:solidFill>
                  <a:schemeClr val="tx1"/>
                </a:solidFill>
              </a:rPr>
              <a:t>سـيـل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2CCA48-6C51-420E-B35D-BD32EEB9F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739" y="143867"/>
            <a:ext cx="6990522" cy="465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0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غُـ</a:t>
            </a:r>
            <a:r>
              <a:rPr lang="ar-JO" sz="15000" dirty="0">
                <a:solidFill>
                  <a:schemeClr val="tx1"/>
                </a:solidFill>
              </a:rPr>
              <a:t>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EEDE3-B4C0-45B5-9A9D-29AC95DE9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200" y="143867"/>
            <a:ext cx="3267060" cy="453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40E5F-2BE1-44CE-9E8C-3EE97C67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5AC18F-FAF7-4604-9977-D27BA331F149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غَـ</a:t>
            </a:r>
            <a:r>
              <a:rPr lang="ar-JO" sz="15000" dirty="0">
                <a:solidFill>
                  <a:schemeClr val="tx1"/>
                </a:solidFill>
              </a:rPr>
              <a:t>مـازات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9A2FBD-64E6-43C6-8E82-4A99F9632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470" y="407088"/>
            <a:ext cx="4039842" cy="436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غُـ</a:t>
            </a:r>
            <a:r>
              <a:rPr lang="ar-JO" sz="15000" dirty="0">
                <a:solidFill>
                  <a:schemeClr val="tx1"/>
                </a:solidFill>
              </a:rPr>
              <a:t>صـن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02FCD-4816-4625-87F6-A92F92AA8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801" y="733837"/>
            <a:ext cx="6123025" cy="395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60" y="5153188"/>
            <a:ext cx="6182949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غَـ</a:t>
            </a:r>
            <a:r>
              <a:rPr lang="ar-JO" sz="15000" dirty="0">
                <a:solidFill>
                  <a:schemeClr val="tx1"/>
                </a:solidFill>
              </a:rPr>
              <a:t>واصة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F86F91-4F08-4D00-BE15-F39661B4F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858" y="54403"/>
            <a:ext cx="6347352" cy="448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غِـ</a:t>
            </a:r>
            <a:r>
              <a:rPr lang="ar-JO" sz="15000" dirty="0">
                <a:solidFill>
                  <a:schemeClr val="tx1"/>
                </a:solidFill>
              </a:rPr>
              <a:t>راء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E4C84B-2733-49BD-B162-6169BCD08A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81" b="7157"/>
          <a:stretch/>
        </p:blipFill>
        <p:spPr>
          <a:xfrm>
            <a:off x="4323829" y="143867"/>
            <a:ext cx="4011788" cy="478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غَـ</a:t>
            </a:r>
            <a:r>
              <a:rPr lang="ar-JO" sz="15000" dirty="0">
                <a:solidFill>
                  <a:schemeClr val="tx1"/>
                </a:solidFill>
              </a:rPr>
              <a:t>يـمـة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5C7CBF-FF07-484D-8300-93E0E0B96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869" y="331718"/>
            <a:ext cx="7696698" cy="449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غـا</a:t>
            </a:r>
            <a:r>
              <a:rPr lang="ar-JO" sz="15000" dirty="0">
                <a:solidFill>
                  <a:schemeClr val="tx1"/>
                </a:solidFill>
              </a:rPr>
              <a:t>ز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DDBE16-73AB-4591-B292-E9D02B024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16" t="6570" r="18889" b="10338"/>
          <a:stretch/>
        </p:blipFill>
        <p:spPr>
          <a:xfrm>
            <a:off x="4712137" y="143867"/>
            <a:ext cx="3477708" cy="458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غـا</a:t>
            </a:r>
            <a:r>
              <a:rPr lang="ar-JO" sz="15000" dirty="0">
                <a:solidFill>
                  <a:schemeClr val="tx1"/>
                </a:solidFill>
              </a:rPr>
              <a:t>بـة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4067FC-E36C-45C8-A7B5-16003695D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737" y="426554"/>
            <a:ext cx="8002525" cy="434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-1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C8B1FCC9-AD64-49A7-855E-65DB44E83B72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غـا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EFD8486B-E5A6-4616-AFB4-D46F2A2BED08}"/>
              </a:ext>
            </a:extLst>
          </p:cNvPr>
          <p:cNvSpPr/>
          <p:nvPr/>
        </p:nvSpPr>
        <p:spPr>
          <a:xfrm>
            <a:off x="369193" y="201769"/>
            <a:ext cx="4984685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غـو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633E1F1B-ABD5-4F5D-91E4-0001E78AE2C1}"/>
              </a:ext>
            </a:extLst>
          </p:cNvPr>
          <p:cNvSpPr/>
          <p:nvPr/>
        </p:nvSpPr>
        <p:spPr>
          <a:xfrm>
            <a:off x="3961094" y="3057613"/>
            <a:ext cx="4984685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غي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50C54C-43A5-4D20-9021-748E31331562}"/>
              </a:ext>
            </a:extLst>
          </p:cNvPr>
          <p:cNvSpPr/>
          <p:nvPr/>
        </p:nvSpPr>
        <p:spPr>
          <a:xfrm>
            <a:off x="8136835" y="377687"/>
            <a:ext cx="3617843" cy="37569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800" b="0" i="0" u="none" strike="noStrike" kern="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cs typeface="Arial" panose="020B0604020202020204" pitchFamily="34" charset="0"/>
              </a:rPr>
              <a:t>غَ</a:t>
            </a:r>
            <a:endParaRPr kumimoji="0" lang="en-US" sz="20800" b="0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912F22-4D6A-40C1-8717-772A64CA0A2F}"/>
              </a:ext>
            </a:extLst>
          </p:cNvPr>
          <p:cNvSpPr/>
          <p:nvPr/>
        </p:nvSpPr>
        <p:spPr>
          <a:xfrm>
            <a:off x="4161183" y="2256181"/>
            <a:ext cx="3617843" cy="447923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0800" kern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غِ</a:t>
            </a:r>
            <a:endParaRPr kumimoji="0" lang="en-US" sz="20800" b="0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3E2B14-DED2-4163-8D7D-5511C0B894BF}"/>
              </a:ext>
            </a:extLst>
          </p:cNvPr>
          <p:cNvSpPr/>
          <p:nvPr/>
        </p:nvSpPr>
        <p:spPr>
          <a:xfrm>
            <a:off x="185531" y="377686"/>
            <a:ext cx="3617843" cy="37569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800" b="0" i="0" u="none" strike="noStrike" kern="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</a:rPr>
              <a:t>غُ</a:t>
            </a:r>
            <a:endParaRPr kumimoji="0" lang="en-US" sz="20800" b="0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الغين 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041840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غِـ</a:t>
            </a:r>
            <a:r>
              <a:rPr lang="ar-JO" sz="15000" dirty="0">
                <a:solidFill>
                  <a:schemeClr val="tx1"/>
                </a:solidFill>
              </a:rPr>
              <a:t>ذاء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DF13FA-9E1F-4E8B-BE54-DC156D6504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91" r="23591"/>
          <a:stretch/>
        </p:blipFill>
        <p:spPr>
          <a:xfrm>
            <a:off x="3748825" y="143867"/>
            <a:ext cx="4694350" cy="477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غَـ</a:t>
            </a:r>
            <a:r>
              <a:rPr lang="ar-JO" sz="15000" dirty="0">
                <a:solidFill>
                  <a:schemeClr val="tx1"/>
                </a:solidFill>
              </a:rPr>
              <a:t>زال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786F2-4580-4546-A030-3BB94AAAE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809" y="387915"/>
            <a:ext cx="6904382" cy="43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C1B2CE3-34C9-49B4-896E-B427F92CC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92A62A-B0E6-4D8C-86E0-94370B4A3E6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غـو</a:t>
            </a:r>
            <a:r>
              <a:rPr lang="ar-JO" sz="15000" dirty="0">
                <a:solidFill>
                  <a:schemeClr val="tx1"/>
                </a:solidFill>
              </a:rPr>
              <a:t>ريـلا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F21766-FF25-44CD-A0DE-7133C3038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367" y="143867"/>
            <a:ext cx="7903266" cy="474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C1B2CE3-34C9-49B4-896E-B427F92CC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92A62A-B0E6-4D8C-86E0-94370B4A3E6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غَـ</a:t>
            </a:r>
            <a:r>
              <a:rPr lang="ar-JO" sz="15000" dirty="0">
                <a:solidFill>
                  <a:schemeClr val="tx1"/>
                </a:solidFill>
              </a:rPr>
              <a:t>نـم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284B51-C565-40E8-B607-85E63EE68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843" y="407630"/>
            <a:ext cx="8004313" cy="425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3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غُـ</a:t>
            </a:r>
            <a:r>
              <a:rPr lang="ar-JO" sz="15000" dirty="0">
                <a:solidFill>
                  <a:schemeClr val="tx1"/>
                </a:solidFill>
              </a:rPr>
              <a:t>راب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7F9435-8EAB-4CE1-906F-51E25EEA1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560" y="491987"/>
            <a:ext cx="8428879" cy="401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27</Words>
  <Application>Microsoft Office PowerPoint</Application>
  <PresentationFormat>Widescreen</PresentationFormat>
  <Paragraphs>23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RZ.Zabaneh</cp:lastModifiedBy>
  <cp:revision>23</cp:revision>
  <dcterms:created xsi:type="dcterms:W3CDTF">2020-07-01T19:07:01Z</dcterms:created>
  <dcterms:modified xsi:type="dcterms:W3CDTF">2023-04-26T19:42:10Z</dcterms:modified>
</cp:coreProperties>
</file>