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310" r:id="rId3"/>
    <p:sldId id="315" r:id="rId4"/>
    <p:sldId id="273" r:id="rId5"/>
    <p:sldId id="314" r:id="rId6"/>
    <p:sldId id="297" r:id="rId7"/>
    <p:sldId id="294" r:id="rId8"/>
    <p:sldId id="317" r:id="rId9"/>
    <p:sldId id="298" r:id="rId10"/>
    <p:sldId id="32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7040"/>
    <a:srgbClr val="CE02B1"/>
    <a:srgbClr val="FF66FF"/>
    <a:srgbClr val="33F0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94660"/>
  </p:normalViewPr>
  <p:slideViewPr>
    <p:cSldViewPr snapToGrid="0">
      <p:cViewPr varScale="1">
        <p:scale>
          <a:sx n="46" d="100"/>
          <a:sy n="46" d="100"/>
        </p:scale>
        <p:origin x="-126" y="-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03/06/2023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01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03/06/2023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2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03/06/2023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76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03/06/2023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2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03/06/2023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34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03/06/2023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9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03/06/2023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61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03/06/2023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6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03/06/2023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90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03/06/2023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6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03/06/2023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8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211D4-1FD4-4E77-8F5F-FBE1A0939B57}" type="datetimeFigureOut">
              <a:rPr lang="en-US" smtClean="0"/>
              <a:t>03/06/2023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3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xmlns="" id="{8F09151E-3948-4CEA-8FA8-B83B9500B0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346460FD-00F9-44C9-8B5A-CFCA9C9EF5C1}"/>
              </a:ext>
            </a:extLst>
          </p:cNvPr>
          <p:cNvSpPr/>
          <p:nvPr/>
        </p:nvSpPr>
        <p:spPr>
          <a:xfrm>
            <a:off x="1407160" y="1066800"/>
            <a:ext cx="9194800" cy="5262880"/>
          </a:xfrm>
          <a:prstGeom prst="round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sz="36000" kern="0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ظ</a:t>
            </a:r>
            <a:endParaRPr kumimoji="0" lang="en-US" sz="36000" b="0" i="0" u="none" strike="noStrike" kern="0" cap="none" spc="0" normalizeH="0" baseline="0" noProof="0" dirty="0">
              <a:ln w="0"/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17096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xmlns="" id="{568CCF28-F321-4E09-8B21-B1270A6AB2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2B482F59-0DA4-479B-A52C-56A0EE9A484F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ظَـ</a:t>
            </a:r>
            <a:r>
              <a:rPr lang="ar-JO" sz="15000" dirty="0">
                <a:solidFill>
                  <a:schemeClr val="tx1"/>
                </a:solidFill>
              </a:rPr>
              <a:t>لام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7EFEDA6-8A83-4250-BE04-BA026D4BE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827" y="0"/>
            <a:ext cx="7714916" cy="469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21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xmlns="" id="{5F5617C6-0B54-4EE0-8283-32A7A76CB7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Diamond 7">
            <a:extLst>
              <a:ext uri="{FF2B5EF4-FFF2-40B4-BE49-F238E27FC236}">
                <a16:creationId xmlns:a16="http://schemas.microsoft.com/office/drawing/2014/main" xmlns="" id="{7A10D817-1FE3-4F80-98BE-59C689D1D534}"/>
              </a:ext>
            </a:extLst>
          </p:cNvPr>
          <p:cNvSpPr/>
          <p:nvPr/>
        </p:nvSpPr>
        <p:spPr>
          <a:xfrm>
            <a:off x="7340958" y="-1"/>
            <a:ext cx="4468969" cy="3640429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bg1"/>
                </a:solidFill>
              </a:rPr>
              <a:t>ظـا</a:t>
            </a:r>
            <a:endParaRPr lang="en-US" sz="15000" b="1" dirty="0">
              <a:solidFill>
                <a:schemeClr val="bg1"/>
              </a:solidFill>
            </a:endParaRPr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xmlns="" id="{7D226B3F-E8A4-40D3-BF3E-570FFD0CDFF4}"/>
              </a:ext>
            </a:extLst>
          </p:cNvPr>
          <p:cNvSpPr/>
          <p:nvPr/>
        </p:nvSpPr>
        <p:spPr>
          <a:xfrm>
            <a:off x="3863661" y="2959993"/>
            <a:ext cx="4623515" cy="343866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bg1"/>
                </a:solidFill>
              </a:rPr>
              <a:t>ظي</a:t>
            </a:r>
            <a:endParaRPr lang="en-US" sz="15000" b="1" dirty="0">
              <a:solidFill>
                <a:schemeClr val="bg1"/>
              </a:solidFill>
            </a:endParaRPr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xmlns="" id="{D1AB8817-8221-4721-A305-DE433B09B238}"/>
              </a:ext>
            </a:extLst>
          </p:cNvPr>
          <p:cNvSpPr/>
          <p:nvPr/>
        </p:nvSpPr>
        <p:spPr>
          <a:xfrm>
            <a:off x="355941" y="201769"/>
            <a:ext cx="4692203" cy="343866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bg1"/>
                </a:solidFill>
              </a:rPr>
              <a:t>ظو</a:t>
            </a:r>
            <a:endParaRPr lang="en-US" sz="15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06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xmlns="" id="{5F5617C6-0B54-4EE0-8283-32A7A76CB7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9" name="Star: 6 Points 8">
            <a:extLst>
              <a:ext uri="{FF2B5EF4-FFF2-40B4-BE49-F238E27FC236}">
                <a16:creationId xmlns:a16="http://schemas.microsoft.com/office/drawing/2014/main" xmlns="" id="{E0A29137-415D-4E47-A159-CB840D0189FE}"/>
              </a:ext>
            </a:extLst>
          </p:cNvPr>
          <p:cNvSpPr/>
          <p:nvPr/>
        </p:nvSpPr>
        <p:spPr>
          <a:xfrm>
            <a:off x="129210" y="1196007"/>
            <a:ext cx="3505201" cy="4121425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JO" sz="20000" dirty="0"/>
              <a:t>ظِ</a:t>
            </a:r>
            <a:endParaRPr lang="en-US" sz="20000" dirty="0"/>
          </a:p>
        </p:txBody>
      </p:sp>
      <p:sp>
        <p:nvSpPr>
          <p:cNvPr id="10" name="Star: 6 Points 9">
            <a:extLst>
              <a:ext uri="{FF2B5EF4-FFF2-40B4-BE49-F238E27FC236}">
                <a16:creationId xmlns:a16="http://schemas.microsoft.com/office/drawing/2014/main" xmlns="" id="{5BA5A75F-14BD-4D22-B096-F589645473B8}"/>
              </a:ext>
            </a:extLst>
          </p:cNvPr>
          <p:cNvSpPr/>
          <p:nvPr/>
        </p:nvSpPr>
        <p:spPr>
          <a:xfrm>
            <a:off x="4393098" y="1196006"/>
            <a:ext cx="3505201" cy="4121425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JO" sz="20000" dirty="0"/>
              <a:t>ظُ</a:t>
            </a:r>
            <a:endParaRPr lang="en-US" sz="20000" dirty="0"/>
          </a:p>
        </p:txBody>
      </p:sp>
      <p:sp>
        <p:nvSpPr>
          <p:cNvPr id="15" name="Star: 6 Points 14">
            <a:extLst>
              <a:ext uri="{FF2B5EF4-FFF2-40B4-BE49-F238E27FC236}">
                <a16:creationId xmlns:a16="http://schemas.microsoft.com/office/drawing/2014/main" xmlns="" id="{FAB60F61-54E0-4472-80A4-51AE54B5B875}"/>
              </a:ext>
            </a:extLst>
          </p:cNvPr>
          <p:cNvSpPr/>
          <p:nvPr/>
        </p:nvSpPr>
        <p:spPr>
          <a:xfrm>
            <a:off x="8292549" y="1196007"/>
            <a:ext cx="3505201" cy="4121425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JO" sz="20000" dirty="0"/>
              <a:t>ظَ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4281332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xmlns="" id="{902D9736-7677-46D7-938F-15A9061DEB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43F39772-9F19-4E2D-A603-FD489F54C0D3}"/>
              </a:ext>
            </a:extLst>
          </p:cNvPr>
          <p:cNvSpPr/>
          <p:nvPr/>
        </p:nvSpPr>
        <p:spPr>
          <a:xfrm>
            <a:off x="1407160" y="1066800"/>
            <a:ext cx="9194800" cy="5262880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400" b="0" i="0" u="none" strike="noStrike" kern="0" cap="none" spc="0" normalizeH="0" baseline="0" noProof="0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كلمات تبدأ بحرف الظاء</a:t>
            </a:r>
            <a:endParaRPr kumimoji="0" lang="en-US" sz="14400" b="0" i="0" u="none" strike="noStrike" kern="0" cap="none" spc="0" normalizeH="0" baseline="0" noProof="0" dirty="0">
              <a:ln w="0"/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051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62FAB04-9718-4576-A485-60BC4C3E5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A1A75F9A-C8CE-4F2F-B7E3-8E19A44412A8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ظَـ</a:t>
            </a:r>
            <a:r>
              <a:rPr lang="ar-JO" sz="15000" dirty="0">
                <a:solidFill>
                  <a:schemeClr val="tx1"/>
                </a:solidFill>
              </a:rPr>
              <a:t>بـي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F0E128E-E256-4B94-BB7B-D5D641688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9980" y="143867"/>
            <a:ext cx="7997687" cy="449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02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xmlns="" id="{7710B054-3BBD-4BC6-B019-A5B1DC1822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78458021-7E9A-4392-A5B7-E04853924C2D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ظَـ</a:t>
            </a:r>
            <a:r>
              <a:rPr lang="ar-JO" sz="15000" dirty="0">
                <a:solidFill>
                  <a:schemeClr val="tx1"/>
                </a:solidFill>
              </a:rPr>
              <a:t>رف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B905E2D-DE62-400F-AF38-ADFD21433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641" y="0"/>
            <a:ext cx="7388369" cy="474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2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xmlns="" id="{073BF68B-9A2F-423D-B3DF-E468357749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DA9E03FE-7F8E-4A88-8C08-EEF8B927FBF7}"/>
              </a:ext>
            </a:extLst>
          </p:cNvPr>
          <p:cNvSpPr/>
          <p:nvPr/>
        </p:nvSpPr>
        <p:spPr>
          <a:xfrm>
            <a:off x="3175638" y="4717774"/>
            <a:ext cx="6426372" cy="199635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ظَـ</a:t>
            </a:r>
            <a:r>
              <a:rPr lang="ar-JO" sz="15000" dirty="0">
                <a:solidFill>
                  <a:schemeClr val="tx1"/>
                </a:solidFill>
              </a:rPr>
              <a:t>هـر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F677910-1507-45DD-B95A-131A587F7E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1392" b="25713"/>
          <a:stretch/>
        </p:blipFill>
        <p:spPr>
          <a:xfrm>
            <a:off x="3419060" y="0"/>
            <a:ext cx="5890125" cy="443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6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62FAB04-9718-4576-A485-60BC4C3E5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A1A75F9A-C8CE-4F2F-B7E3-8E19A44412A8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ظُـ</a:t>
            </a:r>
            <a:r>
              <a:rPr lang="ar-JO" sz="15000" dirty="0">
                <a:solidFill>
                  <a:schemeClr val="tx1"/>
                </a:solidFill>
              </a:rPr>
              <a:t>فـر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940EF05-3F99-469F-912E-52AB070DB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403" y="0"/>
            <a:ext cx="7667193" cy="452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8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xmlns="" id="{568CCF28-F321-4E09-8B21-B1270A6AB2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2B482F59-0DA4-479B-A52C-56A0EE9A484F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ظِـ</a:t>
            </a:r>
            <a:r>
              <a:rPr lang="ar-JO" sz="15000" dirty="0">
                <a:solidFill>
                  <a:schemeClr val="tx1"/>
                </a:solidFill>
              </a:rPr>
              <a:t>ل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DB1D023-A753-4E88-A61B-A4F7E85BD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246" y="0"/>
            <a:ext cx="7945488" cy="484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2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17</Words>
  <Application>Microsoft Office PowerPoint</Application>
  <PresentationFormat>Custom</PresentationFormat>
  <Paragraphs>14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THINK PAD</dc:creator>
  <cp:lastModifiedBy>Little Stars</cp:lastModifiedBy>
  <cp:revision>44</cp:revision>
  <dcterms:created xsi:type="dcterms:W3CDTF">2020-07-01T19:07:01Z</dcterms:created>
  <dcterms:modified xsi:type="dcterms:W3CDTF">2023-06-03T08:55:12Z</dcterms:modified>
</cp:coreProperties>
</file>