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1" autoAdjust="0"/>
    <p:restoredTop sz="94660"/>
  </p:normalViewPr>
  <p:slideViewPr>
    <p:cSldViewPr snapToGrid="0">
      <p:cViewPr varScale="1">
        <p:scale>
          <a:sx n="79" d="100"/>
          <a:sy n="79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6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9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2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5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4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9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9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0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6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88A54-47E2-4755-ACB1-522C1F9B13E9}" type="datetimeFigureOut">
              <a:rPr lang="en-US" smtClean="0"/>
              <a:t>21-Mar-21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A28A8-331B-4EC3-80E1-6B9747FD4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6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265664" y="675359"/>
            <a:ext cx="1090535" cy="99014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بـ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87840" y="1048512"/>
            <a:ext cx="877824" cy="2438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328946" y="675359"/>
            <a:ext cx="1090535" cy="99014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ق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297305" y="675359"/>
            <a:ext cx="1090535" cy="99014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و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19481" y="1048511"/>
            <a:ext cx="877824" cy="2438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88074" y="752207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dirty="0"/>
          </a:p>
        </p:txBody>
      </p:sp>
      <p:sp>
        <p:nvSpPr>
          <p:cNvPr id="10" name="Rounded Rectangle 9"/>
          <p:cNvSpPr/>
          <p:nvPr/>
        </p:nvSpPr>
        <p:spPr>
          <a:xfrm>
            <a:off x="10311059" y="2891899"/>
            <a:ext cx="1090535" cy="99014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تـ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10537" y="3219981"/>
            <a:ext cx="877824" cy="2438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308653" y="2828542"/>
            <a:ext cx="1090535" cy="99014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و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96782" y="3208977"/>
            <a:ext cx="877824" cy="2438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291136" y="2811217"/>
            <a:ext cx="1090535" cy="99014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ت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050262" y="2828542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800" dirty="0"/>
          </a:p>
        </p:txBody>
      </p:sp>
      <p:sp>
        <p:nvSpPr>
          <p:cNvPr id="16" name="Rounded Rectangle 15"/>
          <p:cNvSpPr/>
          <p:nvPr/>
        </p:nvSpPr>
        <p:spPr>
          <a:xfrm>
            <a:off x="10396403" y="4767067"/>
            <a:ext cx="1090535" cy="99014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فـ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50220" y="5218137"/>
            <a:ext cx="877824" cy="2438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518579" y="5262134"/>
            <a:ext cx="877824" cy="2438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8428044" y="4796404"/>
            <a:ext cx="1090535" cy="99014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ا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478620" y="4844984"/>
            <a:ext cx="1090535" cy="99014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>
                <a:solidFill>
                  <a:schemeClr val="tx1"/>
                </a:solidFill>
              </a:rPr>
              <a:t>ر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050262" y="4799913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7200" dirty="0"/>
              <a:t>	</a:t>
            </a:r>
            <a:endParaRPr lang="en-US" sz="7200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1316736" y="1377695"/>
            <a:ext cx="33771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505712" y="3452817"/>
            <a:ext cx="33771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483078" y="5380439"/>
            <a:ext cx="33771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6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265664" y="675359"/>
            <a:ext cx="1090535" cy="9901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عـ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87840" y="1048512"/>
            <a:ext cx="877824" cy="2438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328946" y="675359"/>
            <a:ext cx="1090535" cy="9901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ن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297305" y="675359"/>
            <a:ext cx="1090535" cy="9901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يـ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19481" y="1048511"/>
            <a:ext cx="877824" cy="2438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050262" y="687550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0" name="Rounded Rectangle 9"/>
          <p:cNvSpPr/>
          <p:nvPr/>
        </p:nvSpPr>
        <p:spPr>
          <a:xfrm>
            <a:off x="10311059" y="2891899"/>
            <a:ext cx="1090535" cy="9901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صـ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10537" y="3219981"/>
            <a:ext cx="877824" cy="2438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308653" y="2828542"/>
            <a:ext cx="1090535" cy="9901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و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96782" y="3208977"/>
            <a:ext cx="877824" cy="2438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291136" y="2811217"/>
            <a:ext cx="1090535" cy="9901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ص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075959" y="2861949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6" name="Rounded Rectangle 15"/>
          <p:cNvSpPr/>
          <p:nvPr/>
        </p:nvSpPr>
        <p:spPr>
          <a:xfrm>
            <a:off x="10396403" y="4767067"/>
            <a:ext cx="1090535" cy="9901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ن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50220" y="5170883"/>
            <a:ext cx="877824" cy="2438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518579" y="5170883"/>
            <a:ext cx="877824" cy="2438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8428044" y="4757258"/>
            <a:ext cx="1090535" cy="9901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ا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459685" y="4797730"/>
            <a:ext cx="1090535" cy="99014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>
                <a:solidFill>
                  <a:schemeClr val="tx1"/>
                </a:solidFill>
              </a:rPr>
              <a:t>ر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050262" y="4834106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835" y="1298737"/>
            <a:ext cx="3389670" cy="1829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835" y="3443672"/>
            <a:ext cx="3389670" cy="182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532" y="5413757"/>
            <a:ext cx="3389670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3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265664" y="675359"/>
            <a:ext cx="1090535" cy="990145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عـ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87840" y="1048512"/>
            <a:ext cx="877824" cy="2438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306247" y="752207"/>
            <a:ext cx="1090535" cy="990145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د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297305" y="675359"/>
            <a:ext cx="1090535" cy="990145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و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19481" y="1048511"/>
            <a:ext cx="877824" cy="2438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88074" y="752207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0" name="Rounded Rectangle 9"/>
          <p:cNvSpPr/>
          <p:nvPr/>
        </p:nvSpPr>
        <p:spPr>
          <a:xfrm>
            <a:off x="10311059" y="2891899"/>
            <a:ext cx="1090535" cy="990145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خـَ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10537" y="3219981"/>
            <a:ext cx="877824" cy="2438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308653" y="2828542"/>
            <a:ext cx="1090535" cy="990145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و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96782" y="3208977"/>
            <a:ext cx="877824" cy="2438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291136" y="2811217"/>
            <a:ext cx="1090535" cy="990145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خ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88074" y="2790753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6" name="Rounded Rectangle 15"/>
          <p:cNvSpPr/>
          <p:nvPr/>
        </p:nvSpPr>
        <p:spPr>
          <a:xfrm>
            <a:off x="10396403" y="4757258"/>
            <a:ext cx="1090535" cy="990145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6600" dirty="0" smtClean="0">
                <a:solidFill>
                  <a:schemeClr val="tx1"/>
                </a:solidFill>
              </a:rPr>
              <a:t>صـ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50220" y="5170883"/>
            <a:ext cx="877824" cy="2438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518579" y="5170883"/>
            <a:ext cx="877824" cy="2438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8428044" y="4757258"/>
            <a:ext cx="1090535" cy="990145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و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459685" y="4797730"/>
            <a:ext cx="1090535" cy="990145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ف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050262" y="4834106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835" y="1293922"/>
            <a:ext cx="3389670" cy="1829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647" y="3386971"/>
            <a:ext cx="3389670" cy="182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001" y="5433010"/>
            <a:ext cx="3389670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60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265664" y="675359"/>
            <a:ext cx="1090535" cy="9901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فـ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87840" y="1048511"/>
            <a:ext cx="877824" cy="2438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328946" y="675359"/>
            <a:ext cx="1090535" cy="9901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ل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297305" y="675359"/>
            <a:ext cx="1090535" cy="9901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و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19481" y="1048511"/>
            <a:ext cx="877824" cy="2438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88074" y="752207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0" name="Rounded Rectangle 9"/>
          <p:cNvSpPr/>
          <p:nvPr/>
        </p:nvSpPr>
        <p:spPr>
          <a:xfrm>
            <a:off x="10311059" y="2891899"/>
            <a:ext cx="1090535" cy="9901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نـ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10537" y="3219981"/>
            <a:ext cx="877824" cy="2438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308653" y="2828542"/>
            <a:ext cx="1090535" cy="9901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و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96782" y="3208977"/>
            <a:ext cx="877824" cy="2438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291136" y="2811217"/>
            <a:ext cx="1090535" cy="9901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ر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050262" y="2828542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6" name="Rounded Rectangle 15"/>
          <p:cNvSpPr/>
          <p:nvPr/>
        </p:nvSpPr>
        <p:spPr>
          <a:xfrm>
            <a:off x="10396403" y="4767067"/>
            <a:ext cx="1090535" cy="9901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فـ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50220" y="5170883"/>
            <a:ext cx="877824" cy="2438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518579" y="5170883"/>
            <a:ext cx="877824" cy="2438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8428044" y="4757258"/>
            <a:ext cx="1090535" cy="9901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يـ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459685" y="4797730"/>
            <a:ext cx="1090535" cy="9901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ل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060379" y="4996499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647" y="1274061"/>
            <a:ext cx="3389670" cy="1829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647" y="3431569"/>
            <a:ext cx="3389670" cy="1829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647" y="5539873"/>
            <a:ext cx="3389670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27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265664" y="675359"/>
            <a:ext cx="1090535" cy="990145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د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87840" y="1048511"/>
            <a:ext cx="877824" cy="24384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328946" y="675359"/>
            <a:ext cx="1090535" cy="990145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ر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297305" y="675359"/>
            <a:ext cx="1090535" cy="990145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ا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19481" y="1048511"/>
            <a:ext cx="877824" cy="24384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95595" y="829056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0" name="Rounded Rectangle 9"/>
          <p:cNvSpPr/>
          <p:nvPr/>
        </p:nvSpPr>
        <p:spPr>
          <a:xfrm>
            <a:off x="10311059" y="2891899"/>
            <a:ext cx="1090535" cy="990145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حـ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10537" y="3219981"/>
            <a:ext cx="877824" cy="24384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308653" y="2828542"/>
            <a:ext cx="1090535" cy="990145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و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96782" y="3208977"/>
            <a:ext cx="877824" cy="24384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291136" y="2811217"/>
            <a:ext cx="1090535" cy="990145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7200" dirty="0" smtClean="0">
                <a:solidFill>
                  <a:schemeClr val="tx1"/>
                </a:solidFill>
              </a:rPr>
              <a:t>ت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121338" y="2888065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6" name="Rounded Rectangle 15"/>
          <p:cNvSpPr/>
          <p:nvPr/>
        </p:nvSpPr>
        <p:spPr>
          <a:xfrm>
            <a:off x="10396403" y="4767067"/>
            <a:ext cx="1090535" cy="990145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8000" dirty="0" smtClean="0">
                <a:solidFill>
                  <a:schemeClr val="tx1"/>
                </a:solidFill>
              </a:rPr>
              <a:t>حـ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50220" y="5170883"/>
            <a:ext cx="877824" cy="24384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518579" y="5170883"/>
            <a:ext cx="877824" cy="24384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8428044" y="4757258"/>
            <a:ext cx="1090535" cy="990145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ا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459685" y="4797730"/>
            <a:ext cx="1090535" cy="990145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600" dirty="0" smtClean="0">
                <a:solidFill>
                  <a:schemeClr val="tx1"/>
                </a:solidFill>
              </a:rPr>
              <a:t>ر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050262" y="4906150"/>
            <a:ext cx="4242816" cy="8364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835" y="1420367"/>
            <a:ext cx="3389670" cy="1829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835" y="3463821"/>
            <a:ext cx="3389670" cy="182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835" y="5507275"/>
            <a:ext cx="3389670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062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45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6</cp:revision>
  <dcterms:created xsi:type="dcterms:W3CDTF">2021-03-20T11:21:26Z</dcterms:created>
  <dcterms:modified xsi:type="dcterms:W3CDTF">2021-03-21T11:28:20Z</dcterms:modified>
</cp:coreProperties>
</file>