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66" r:id="rId3"/>
    <p:sldId id="258" r:id="rId4"/>
    <p:sldId id="268" r:id="rId5"/>
    <p:sldId id="259" r:id="rId6"/>
    <p:sldId id="267" r:id="rId7"/>
    <p:sldId id="260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F6EE-DDB4-4D71-9404-74DEA28434B5}" type="datetimeFigureOut">
              <a:rPr lang="ar-JO" smtClean="0"/>
              <a:pPr/>
              <a:t>03/10/1442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C582-5B4A-45DB-996B-464D21B288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F6EE-DDB4-4D71-9404-74DEA28434B5}" type="datetimeFigureOut">
              <a:rPr lang="ar-JO" smtClean="0"/>
              <a:pPr/>
              <a:t>03/10/1442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C582-5B4A-45DB-996B-464D21B288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F6EE-DDB4-4D71-9404-74DEA28434B5}" type="datetimeFigureOut">
              <a:rPr lang="ar-JO" smtClean="0"/>
              <a:pPr/>
              <a:t>03/10/1442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C582-5B4A-45DB-996B-464D21B288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F6EE-DDB4-4D71-9404-74DEA28434B5}" type="datetimeFigureOut">
              <a:rPr lang="ar-JO" smtClean="0"/>
              <a:pPr/>
              <a:t>03/10/1442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C582-5B4A-45DB-996B-464D21B288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F6EE-DDB4-4D71-9404-74DEA28434B5}" type="datetimeFigureOut">
              <a:rPr lang="ar-JO" smtClean="0"/>
              <a:pPr/>
              <a:t>03/10/1442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C582-5B4A-45DB-996B-464D21B288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F6EE-DDB4-4D71-9404-74DEA28434B5}" type="datetimeFigureOut">
              <a:rPr lang="ar-JO" smtClean="0"/>
              <a:pPr/>
              <a:t>03/10/1442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C582-5B4A-45DB-996B-464D21B288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F6EE-DDB4-4D71-9404-74DEA28434B5}" type="datetimeFigureOut">
              <a:rPr lang="ar-JO" smtClean="0"/>
              <a:pPr/>
              <a:t>03/10/1442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C582-5B4A-45DB-996B-464D21B288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F6EE-DDB4-4D71-9404-74DEA28434B5}" type="datetimeFigureOut">
              <a:rPr lang="ar-JO" smtClean="0"/>
              <a:pPr/>
              <a:t>03/10/1442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C582-5B4A-45DB-996B-464D21B288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F6EE-DDB4-4D71-9404-74DEA28434B5}" type="datetimeFigureOut">
              <a:rPr lang="ar-JO" smtClean="0"/>
              <a:pPr/>
              <a:t>03/10/1442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C582-5B4A-45DB-996B-464D21B288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F6EE-DDB4-4D71-9404-74DEA28434B5}" type="datetimeFigureOut">
              <a:rPr lang="ar-JO" smtClean="0"/>
              <a:pPr/>
              <a:t>03/10/1442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C582-5B4A-45DB-996B-464D21B288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0F6EE-DDB4-4D71-9404-74DEA28434B5}" type="datetimeFigureOut">
              <a:rPr lang="ar-JO" smtClean="0"/>
              <a:pPr/>
              <a:t>03/10/1442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C582-5B4A-45DB-996B-464D21B2885A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0F6EE-DDB4-4D71-9404-74DEA28434B5}" type="datetimeFigureOut">
              <a:rPr lang="ar-JO" smtClean="0"/>
              <a:pPr/>
              <a:t>03/10/1442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3C582-5B4A-45DB-996B-464D21B2885A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فوائد النباتات\images (1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7" y="476672"/>
            <a:ext cx="8486658" cy="59046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dirty="0" smtClean="0">
                <a:solidFill>
                  <a:srgbClr val="FF0000"/>
                </a:solidFill>
              </a:rPr>
              <a:t>ظِ</a:t>
            </a:r>
            <a:r>
              <a:rPr lang="ar-JO" sz="10000" dirty="0" smtClean="0"/>
              <a:t>ل</a:t>
            </a:r>
            <a:endParaRPr lang="ar-JO" sz="10000" dirty="0"/>
          </a:p>
        </p:txBody>
      </p:sp>
      <p:pic>
        <p:nvPicPr>
          <p:cNvPr id="4098" name="Picture 2" descr="C:\Users\user\Desktop\فوائد النباتات\download (4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348880"/>
            <a:ext cx="5227708" cy="4038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dirty="0" smtClean="0">
                <a:solidFill>
                  <a:srgbClr val="FF0000"/>
                </a:solidFill>
              </a:rPr>
              <a:t>ظَ</a:t>
            </a:r>
            <a:r>
              <a:rPr lang="ar-JO" sz="10000" dirty="0" smtClean="0"/>
              <a:t>لام</a:t>
            </a:r>
            <a:endParaRPr lang="ar-JO" sz="10000" dirty="0"/>
          </a:p>
        </p:txBody>
      </p:sp>
      <p:pic>
        <p:nvPicPr>
          <p:cNvPr id="5122" name="Picture 2" descr="C:\Users\user\Desktop\فوائد النباتات\download (4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132856"/>
            <a:ext cx="6820244" cy="41463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dirty="0" smtClean="0">
                <a:solidFill>
                  <a:srgbClr val="FF0000"/>
                </a:solidFill>
              </a:rPr>
              <a:t>ظُ</a:t>
            </a:r>
            <a:r>
              <a:rPr lang="ar-JO" sz="10000" dirty="0" smtClean="0"/>
              <a:t>فر</a:t>
            </a:r>
            <a:endParaRPr lang="ar-JO" sz="10000" dirty="0"/>
          </a:p>
        </p:txBody>
      </p:sp>
      <p:pic>
        <p:nvPicPr>
          <p:cNvPr id="7170" name="Picture 2" descr="C:\Users\user\Desktop\فوائد النباتات\download (4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844824"/>
            <a:ext cx="6192688" cy="44644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16632"/>
            <a:ext cx="8743829" cy="64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Autofit/>
          </a:bodyPr>
          <a:lstStyle/>
          <a:p>
            <a:r>
              <a:rPr lang="ar-JO" sz="7000" dirty="0" smtClean="0"/>
              <a:t>حرف </a:t>
            </a:r>
            <a:r>
              <a:rPr lang="ar-JO" sz="7000" dirty="0" smtClean="0">
                <a:solidFill>
                  <a:srgbClr val="FF0000"/>
                </a:solidFill>
              </a:rPr>
              <a:t>ظ</a:t>
            </a:r>
            <a:r>
              <a:rPr lang="ar-JO" sz="7000" dirty="0" smtClean="0"/>
              <a:t> له شكل واحد</a:t>
            </a:r>
            <a:br>
              <a:rPr lang="ar-JO" sz="7000" dirty="0" smtClean="0"/>
            </a:br>
            <a:r>
              <a:rPr lang="ar-JO" sz="7000" dirty="0" smtClean="0"/>
              <a:t/>
            </a:r>
            <a:br>
              <a:rPr lang="ar-JO" sz="7000" dirty="0" smtClean="0"/>
            </a:br>
            <a:r>
              <a:rPr lang="ar-JO" sz="9000" dirty="0" smtClean="0">
                <a:solidFill>
                  <a:srgbClr val="FF0000"/>
                </a:solidFill>
              </a:rPr>
              <a:t>ظ</a:t>
            </a:r>
            <a:r>
              <a:rPr lang="ar-JO" sz="9000" dirty="0" smtClean="0"/>
              <a:t>رف      م</a:t>
            </a:r>
            <a:r>
              <a:rPr lang="ar-JO" sz="9000" dirty="0" smtClean="0">
                <a:solidFill>
                  <a:srgbClr val="FF0000"/>
                </a:solidFill>
              </a:rPr>
              <a:t>ظ</a:t>
            </a:r>
            <a:r>
              <a:rPr lang="ar-JO" sz="9000" dirty="0" smtClean="0"/>
              <a:t>لة          ح</a:t>
            </a:r>
            <a:r>
              <a:rPr lang="ar-JO" sz="9000" dirty="0" smtClean="0">
                <a:solidFill>
                  <a:srgbClr val="FF0000"/>
                </a:solidFill>
              </a:rPr>
              <a:t>ظ</a:t>
            </a:r>
            <a:r>
              <a:rPr lang="ar-JO" sz="10000" dirty="0" smtClean="0"/>
              <a:t/>
            </a:r>
            <a:br>
              <a:rPr lang="ar-JO" sz="10000" dirty="0" smtClean="0"/>
            </a:br>
            <a:endParaRPr lang="ar-JO" sz="1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102014"/>
            <a:ext cx="6480720" cy="6318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289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Autofit/>
          </a:bodyPr>
          <a:lstStyle/>
          <a:p>
            <a:r>
              <a:rPr lang="ar-JO" sz="9000" b="1" dirty="0" smtClean="0">
                <a:solidFill>
                  <a:srgbClr val="002060"/>
                </a:solidFill>
              </a:rPr>
              <a:t>ظا      ظو      ظي </a:t>
            </a:r>
            <a:br>
              <a:rPr lang="ar-JO" sz="9000" b="1" dirty="0" smtClean="0">
                <a:solidFill>
                  <a:srgbClr val="002060"/>
                </a:solidFill>
              </a:rPr>
            </a:br>
            <a:r>
              <a:rPr lang="ar-JO" sz="9000" b="1" dirty="0">
                <a:solidFill>
                  <a:srgbClr val="002060"/>
                </a:solidFill>
              </a:rPr>
              <a:t/>
            </a:r>
            <a:br>
              <a:rPr lang="ar-JO" sz="9000" b="1" dirty="0">
                <a:solidFill>
                  <a:srgbClr val="002060"/>
                </a:solidFill>
              </a:rPr>
            </a:br>
            <a:r>
              <a:rPr lang="ar-JO" sz="9000" b="1" dirty="0" smtClean="0">
                <a:solidFill>
                  <a:srgbClr val="002060"/>
                </a:solidFill>
              </a:rPr>
              <a:t>ظَ      ظُ       ظِ</a:t>
            </a:r>
            <a:br>
              <a:rPr lang="ar-JO" sz="9000" b="1" dirty="0" smtClean="0">
                <a:solidFill>
                  <a:srgbClr val="002060"/>
                </a:solidFill>
              </a:rPr>
            </a:br>
            <a:r>
              <a:rPr lang="ar-JO" sz="9000" b="1" dirty="0" smtClean="0">
                <a:solidFill>
                  <a:srgbClr val="002060"/>
                </a:solidFill>
              </a:rPr>
              <a:t/>
            </a:r>
            <a:br>
              <a:rPr lang="ar-JO" sz="9000" b="1" dirty="0" smtClean="0">
                <a:solidFill>
                  <a:srgbClr val="002060"/>
                </a:solidFill>
              </a:rPr>
            </a:br>
            <a:r>
              <a:rPr lang="ar-JO" sz="9000" b="1" dirty="0" smtClean="0">
                <a:solidFill>
                  <a:srgbClr val="002060"/>
                </a:solidFill>
              </a:rPr>
              <a:t>ظْ     </a:t>
            </a:r>
            <a:endParaRPr lang="ar-JO" sz="9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892" t="7577" b="5303"/>
          <a:stretch/>
        </p:blipFill>
        <p:spPr>
          <a:xfrm>
            <a:off x="177533" y="260648"/>
            <a:ext cx="8642939" cy="619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796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dirty="0" smtClean="0">
                <a:solidFill>
                  <a:srgbClr val="FF0000"/>
                </a:solidFill>
              </a:rPr>
              <a:t>ظَ</a:t>
            </a:r>
            <a:r>
              <a:rPr lang="ar-JO" sz="10000" dirty="0" smtClean="0"/>
              <a:t>رف</a:t>
            </a:r>
            <a:endParaRPr lang="ar-JO" sz="10000" dirty="0"/>
          </a:p>
        </p:txBody>
      </p:sp>
      <p:pic>
        <p:nvPicPr>
          <p:cNvPr id="1026" name="Picture 2" descr="C:\Users\user\Desktop\فوائد النباتات\download (4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348880"/>
            <a:ext cx="6339998" cy="33123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dirty="0" smtClean="0">
                <a:solidFill>
                  <a:srgbClr val="FF0000"/>
                </a:solidFill>
              </a:rPr>
              <a:t>ظَ</a:t>
            </a:r>
            <a:r>
              <a:rPr lang="ar-JO" sz="10000" dirty="0" smtClean="0"/>
              <a:t>بي</a:t>
            </a:r>
            <a:endParaRPr lang="ar-JO" sz="10000" dirty="0"/>
          </a:p>
        </p:txBody>
      </p:sp>
      <p:pic>
        <p:nvPicPr>
          <p:cNvPr id="2050" name="Picture 2" descr="C:\Users\user\Desktop\فوائد النباتات\download (3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189307"/>
            <a:ext cx="6931655" cy="38319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r-JO" sz="10000" dirty="0" smtClean="0">
                <a:solidFill>
                  <a:srgbClr val="FF0000"/>
                </a:solidFill>
              </a:rPr>
              <a:t>ظَ</a:t>
            </a:r>
            <a:r>
              <a:rPr lang="ar-JO" sz="10000" dirty="0" smtClean="0"/>
              <a:t>هر</a:t>
            </a:r>
            <a:endParaRPr lang="ar-JO" sz="10000" dirty="0"/>
          </a:p>
        </p:txBody>
      </p:sp>
      <p:pic>
        <p:nvPicPr>
          <p:cNvPr id="3074" name="Picture 2" descr="C:\Users\user\Desktop\فوائد النباتات\download (40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988840"/>
            <a:ext cx="4434622" cy="4472023"/>
          </a:xfrm>
          <a:prstGeom prst="rect">
            <a:avLst/>
          </a:prstGeom>
          <a:noFill/>
        </p:spPr>
      </p:pic>
      <p:sp>
        <p:nvSpPr>
          <p:cNvPr id="8" name="Left Arrow 7"/>
          <p:cNvSpPr/>
          <p:nvPr/>
        </p:nvSpPr>
        <p:spPr>
          <a:xfrm rot="19065877">
            <a:off x="3622813" y="2892292"/>
            <a:ext cx="4824536" cy="5389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14</Words>
  <Application>Microsoft Office PowerPoint</Application>
  <PresentationFormat>On-screen Show (4:3)</PresentationFormat>
  <Paragraphs>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حرف ظ له شكل واحد  ظرف      مظلة          حظ </vt:lpstr>
      <vt:lpstr>PowerPoint Presentation</vt:lpstr>
      <vt:lpstr>ظا      ظو      ظي   ظَ      ظُ       ظِ  ظْ     </vt:lpstr>
      <vt:lpstr>PowerPoint Presentation</vt:lpstr>
      <vt:lpstr>ظَرف</vt:lpstr>
      <vt:lpstr>ظَبي</vt:lpstr>
      <vt:lpstr>ظَهر</vt:lpstr>
      <vt:lpstr>ظِل</vt:lpstr>
      <vt:lpstr>ظَلام</vt:lpstr>
      <vt:lpstr>ظُفر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THINK PAD</cp:lastModifiedBy>
  <cp:revision>14</cp:revision>
  <dcterms:created xsi:type="dcterms:W3CDTF">2020-04-28T18:32:26Z</dcterms:created>
  <dcterms:modified xsi:type="dcterms:W3CDTF">2021-05-14T09:39:43Z</dcterms:modified>
</cp:coreProperties>
</file>