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9FD6D-FF1B-4294-8A2B-2FE5552250B1}"/>
              </a:ext>
            </a:extLst>
          </p:cNvPr>
          <p:cNvSpPr>
            <a:spLocks noGrp="1"/>
          </p:cNvSpPr>
          <p:nvPr>
            <p:ph type="ctrTitle"/>
          </p:nvPr>
        </p:nvSpPr>
        <p:spPr>
          <a:xfrm>
            <a:off x="1921566" y="949230"/>
            <a:ext cx="9462052" cy="2262781"/>
          </a:xfrm>
        </p:spPr>
        <p:txBody>
          <a:bodyPr>
            <a:normAutofit/>
          </a:bodyPr>
          <a:lstStyle/>
          <a:p>
            <a:pPr algn="ctr" rtl="1"/>
            <a:r>
              <a:rPr lang="ar-JO" sz="4800" dirty="0"/>
              <a:t>خدمة التقدمة وتهيئة الكاهن للقداس</a:t>
            </a:r>
            <a:endParaRPr lang="en-US" sz="4800" dirty="0"/>
          </a:p>
        </p:txBody>
      </p:sp>
      <p:sp>
        <p:nvSpPr>
          <p:cNvPr id="3" name="Subtitle 2">
            <a:extLst>
              <a:ext uri="{FF2B5EF4-FFF2-40B4-BE49-F238E27FC236}">
                <a16:creationId xmlns:a16="http://schemas.microsoft.com/office/drawing/2014/main" id="{5B0C51A8-175B-45F4-8C44-F5F8D3CAC256}"/>
              </a:ext>
            </a:extLst>
          </p:cNvPr>
          <p:cNvSpPr>
            <a:spLocks noGrp="1"/>
          </p:cNvSpPr>
          <p:nvPr>
            <p:ph type="subTitle" idx="1"/>
          </p:nvPr>
        </p:nvSpPr>
        <p:spPr>
          <a:xfrm>
            <a:off x="2194892" y="3645990"/>
            <a:ext cx="8915399" cy="3033106"/>
          </a:xfrm>
        </p:spPr>
        <p:txBody>
          <a:bodyPr/>
          <a:lstStyle/>
          <a:p>
            <a:pPr algn="r" rtl="1"/>
            <a:r>
              <a:rPr lang="ar-JO" dirty="0"/>
              <a:t> النتاجات التعليمية:</a:t>
            </a:r>
            <a:endParaRPr lang="en-US" dirty="0"/>
          </a:p>
          <a:p>
            <a:pPr algn="r" rtl="1"/>
            <a:r>
              <a:rPr lang="ar-JO" dirty="0"/>
              <a:t>1)حفظ الصلاة القلبية غيبا.</a:t>
            </a:r>
            <a:endParaRPr lang="en-US" dirty="0"/>
          </a:p>
          <a:p>
            <a:pPr algn="r" rtl="1"/>
            <a:r>
              <a:rPr lang="ar-JO" dirty="0"/>
              <a:t>2)معرفة كيفية تهيئة الكاهن للقداس.</a:t>
            </a:r>
            <a:endParaRPr lang="en-US" dirty="0"/>
          </a:p>
          <a:p>
            <a:pPr algn="r" rtl="1"/>
            <a:r>
              <a:rPr lang="ar-JO" dirty="0"/>
              <a:t>3)يعدّد الأواني المقدسة.</a:t>
            </a:r>
            <a:endParaRPr lang="en-US" dirty="0"/>
          </a:p>
          <a:p>
            <a:pPr algn="r" rtl="1"/>
            <a:r>
              <a:rPr lang="ar-JO" dirty="0"/>
              <a:t>4)يحدّد معاني ورموز الأواني المقدسة.</a:t>
            </a:r>
            <a:endParaRPr lang="en-US" dirty="0"/>
          </a:p>
          <a:p>
            <a:pPr algn="r" rtl="1"/>
            <a:endParaRPr lang="en-US" dirty="0"/>
          </a:p>
        </p:txBody>
      </p:sp>
    </p:spTree>
    <p:extLst>
      <p:ext uri="{BB962C8B-B14F-4D97-AF65-F5344CB8AC3E}">
        <p14:creationId xmlns:p14="http://schemas.microsoft.com/office/powerpoint/2010/main" val="3480941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30D06-F708-4628-A935-5891D92E89A6}"/>
              </a:ext>
            </a:extLst>
          </p:cNvPr>
          <p:cNvSpPr>
            <a:spLocks noGrp="1"/>
          </p:cNvSpPr>
          <p:nvPr>
            <p:ph type="title"/>
          </p:nvPr>
        </p:nvSpPr>
        <p:spPr>
          <a:xfrm>
            <a:off x="1205949" y="624110"/>
            <a:ext cx="10298664" cy="1280890"/>
          </a:xfrm>
        </p:spPr>
        <p:txBody>
          <a:bodyPr/>
          <a:lstStyle/>
          <a:p>
            <a:pPr algn="ctr" rtl="1"/>
            <a:r>
              <a:rPr lang="ar-JO" dirty="0"/>
              <a:t>الصلاة القلبية</a:t>
            </a:r>
            <a:endParaRPr lang="en-US" dirty="0"/>
          </a:p>
        </p:txBody>
      </p:sp>
      <p:sp>
        <p:nvSpPr>
          <p:cNvPr id="3" name="Content Placeholder 2">
            <a:extLst>
              <a:ext uri="{FF2B5EF4-FFF2-40B4-BE49-F238E27FC236}">
                <a16:creationId xmlns:a16="http://schemas.microsoft.com/office/drawing/2014/main" id="{9B3435CC-D699-4504-B7B4-627694CC3C8D}"/>
              </a:ext>
            </a:extLst>
          </p:cNvPr>
          <p:cNvSpPr>
            <a:spLocks noGrp="1"/>
          </p:cNvSpPr>
          <p:nvPr>
            <p:ph idx="1"/>
          </p:nvPr>
        </p:nvSpPr>
        <p:spPr>
          <a:xfrm>
            <a:off x="1205948" y="2133600"/>
            <a:ext cx="10298664" cy="3777622"/>
          </a:xfrm>
        </p:spPr>
        <p:txBody>
          <a:bodyPr/>
          <a:lstStyle/>
          <a:p>
            <a:pPr marL="0" indent="0" algn="r" rtl="1">
              <a:buNone/>
            </a:pPr>
            <a:r>
              <a:rPr lang="ar-JO" dirty="0"/>
              <a:t>أيها الرب يسوع المسيح ابن الله ارحمني انا عبدك الخاطىء.</a:t>
            </a:r>
            <a:endParaRPr lang="en-US" dirty="0"/>
          </a:p>
        </p:txBody>
      </p:sp>
    </p:spTree>
    <p:extLst>
      <p:ext uri="{BB962C8B-B14F-4D97-AF65-F5344CB8AC3E}">
        <p14:creationId xmlns:p14="http://schemas.microsoft.com/office/powerpoint/2010/main" val="2175375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EACD9-34EF-42DA-89E3-65DEA68EAA82}"/>
              </a:ext>
            </a:extLst>
          </p:cNvPr>
          <p:cNvSpPr>
            <a:spLocks noGrp="1"/>
          </p:cNvSpPr>
          <p:nvPr>
            <p:ph type="title"/>
          </p:nvPr>
        </p:nvSpPr>
        <p:spPr>
          <a:xfrm>
            <a:off x="1510749" y="624110"/>
            <a:ext cx="9993864" cy="1280890"/>
          </a:xfrm>
        </p:spPr>
        <p:txBody>
          <a:bodyPr/>
          <a:lstStyle/>
          <a:p>
            <a:pPr algn="ctr" rtl="1"/>
            <a:r>
              <a:rPr lang="ar-JO" dirty="0"/>
              <a:t>تهيئة الكاهن للقداس</a:t>
            </a:r>
            <a:endParaRPr lang="en-US" dirty="0"/>
          </a:p>
        </p:txBody>
      </p:sp>
      <p:sp>
        <p:nvSpPr>
          <p:cNvPr id="3" name="Content Placeholder 2">
            <a:extLst>
              <a:ext uri="{FF2B5EF4-FFF2-40B4-BE49-F238E27FC236}">
                <a16:creationId xmlns:a16="http://schemas.microsoft.com/office/drawing/2014/main" id="{480F3DD4-CF90-4AC2-ADD7-8C4A967ADE51}"/>
              </a:ext>
            </a:extLst>
          </p:cNvPr>
          <p:cNvSpPr>
            <a:spLocks noGrp="1"/>
          </p:cNvSpPr>
          <p:nvPr>
            <p:ph idx="1"/>
          </p:nvPr>
        </p:nvSpPr>
        <p:spPr>
          <a:xfrm>
            <a:off x="1510748" y="2133600"/>
            <a:ext cx="9993864" cy="3777622"/>
          </a:xfrm>
        </p:spPr>
        <p:txBody>
          <a:bodyPr>
            <a:normAutofit/>
          </a:bodyPr>
          <a:lstStyle/>
          <a:p>
            <a:pPr marL="0" indent="0" algn="r" rtl="1">
              <a:buNone/>
            </a:pPr>
            <a:r>
              <a:rPr lang="ar-JO" dirty="0"/>
              <a:t>الكاهن رجل الله يمثل خادم الكلمة والأسرار بين أبناء الرعية وحتى يقدم الخدمة المقدسة لا بد ان يجهز نفسه قبل ليلة من غقامة القداس الإلهي ويصلي صلواته في الليل.</a:t>
            </a:r>
            <a:endParaRPr lang="en-US" dirty="0"/>
          </a:p>
          <a:p>
            <a:pPr marL="0" indent="0" algn="r" rtl="1">
              <a:buNone/>
            </a:pPr>
            <a:r>
              <a:rPr lang="ar-JO" dirty="0"/>
              <a:t> </a:t>
            </a:r>
            <a:endParaRPr lang="en-US" dirty="0"/>
          </a:p>
          <a:p>
            <a:pPr marL="0" indent="0" rtl="1">
              <a:buNone/>
            </a:pPr>
            <a:r>
              <a:rPr lang="ar-JO" dirty="0"/>
              <a:t> </a:t>
            </a:r>
            <a:endParaRPr lang="en-US" dirty="0"/>
          </a:p>
          <a:p>
            <a:pPr algn="r" rtl="1"/>
            <a:endParaRPr lang="en-US" dirty="0"/>
          </a:p>
        </p:txBody>
      </p:sp>
    </p:spTree>
    <p:extLst>
      <p:ext uri="{BB962C8B-B14F-4D97-AF65-F5344CB8AC3E}">
        <p14:creationId xmlns:p14="http://schemas.microsoft.com/office/powerpoint/2010/main" val="1550658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2332A7-E33D-43DD-8F77-EDD0AD3E0B71}"/>
              </a:ext>
            </a:extLst>
          </p:cNvPr>
          <p:cNvSpPr>
            <a:spLocks noGrp="1"/>
          </p:cNvSpPr>
          <p:nvPr>
            <p:ph idx="1"/>
          </p:nvPr>
        </p:nvSpPr>
        <p:spPr>
          <a:xfrm>
            <a:off x="1470991" y="2133600"/>
            <a:ext cx="10033621" cy="3777622"/>
          </a:xfrm>
        </p:spPr>
        <p:txBody>
          <a:bodyPr/>
          <a:lstStyle/>
          <a:p>
            <a:pPr marL="0" indent="0" algn="r" rtl="1">
              <a:buNone/>
            </a:pPr>
            <a:r>
              <a:rPr lang="ar-JO" dirty="0"/>
              <a:t>يوم القداس يتوجه الكاهن باكرا للكنيسة ليقوم بخدمته الخاصة على النحو الآتي:</a:t>
            </a:r>
            <a:endParaRPr lang="en-US" dirty="0"/>
          </a:p>
          <a:p>
            <a:pPr marL="0" indent="0" algn="r" rtl="1">
              <a:buNone/>
            </a:pPr>
            <a:r>
              <a:rPr lang="ar-JO" dirty="0"/>
              <a:t>أ) يتقدم نحو الباب الملوكي ويأخذ الكيرون (الإذن) ساجدا ثلاث سجدات ومن ثم يقبل الأيقونات ويتلو بعض الصلوات ثم يدخل إلى الهيكل ويسجد امام المائدة المقدسة ويغسل يديه قائلا (أغسل في الطهارة يدي وأطوف بمذبحك يا رب).</a:t>
            </a:r>
            <a:endParaRPr lang="en-US" dirty="0"/>
          </a:p>
          <a:p>
            <a:pPr marL="0" indent="0" algn="r" rtl="1">
              <a:buNone/>
            </a:pPr>
            <a:r>
              <a:rPr lang="ar-JO" dirty="0"/>
              <a:t>ب) يرتدي ثيابه الكهنوتية ويشير ارتداء الكاهن للألبسة الخاصة إلى أنه أصبح الأداة الحية التي أقامها الروح القدس لخدمة الأسرار الإلهية المحيية.</a:t>
            </a:r>
            <a:endParaRPr lang="en-US" dirty="0"/>
          </a:p>
          <a:p>
            <a:pPr marL="0" indent="0" algn="r" rtl="1">
              <a:buNone/>
            </a:pPr>
            <a:r>
              <a:rPr lang="ar-JO" dirty="0"/>
              <a:t>ج) يتوجه إلى المذبح يسار المائدة المقدسة حيث توضع الأواني والأدوات المقدسة.</a:t>
            </a:r>
            <a:endParaRPr lang="en-US" dirty="0"/>
          </a:p>
          <a:p>
            <a:pPr marL="0" indent="0">
              <a:buNone/>
            </a:pPr>
            <a:endParaRPr lang="en-US" dirty="0"/>
          </a:p>
        </p:txBody>
      </p:sp>
    </p:spTree>
    <p:extLst>
      <p:ext uri="{BB962C8B-B14F-4D97-AF65-F5344CB8AC3E}">
        <p14:creationId xmlns:p14="http://schemas.microsoft.com/office/powerpoint/2010/main" val="31889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A7F4B-AC61-4096-AAB0-E8D66896BF7C}"/>
              </a:ext>
            </a:extLst>
          </p:cNvPr>
          <p:cNvSpPr>
            <a:spLocks noGrp="1"/>
          </p:cNvSpPr>
          <p:nvPr>
            <p:ph type="title"/>
          </p:nvPr>
        </p:nvSpPr>
        <p:spPr>
          <a:xfrm>
            <a:off x="1311965" y="624110"/>
            <a:ext cx="10192647" cy="1280890"/>
          </a:xfrm>
        </p:spPr>
        <p:txBody>
          <a:bodyPr/>
          <a:lstStyle/>
          <a:p>
            <a:pPr algn="ctr" rtl="1"/>
            <a:r>
              <a:rPr lang="ar-JO" dirty="0"/>
              <a:t>الأواني والأدوات المقدسة</a:t>
            </a:r>
            <a:br>
              <a:rPr lang="en-US" dirty="0"/>
            </a:br>
            <a:endParaRPr lang="en-US" dirty="0"/>
          </a:p>
        </p:txBody>
      </p:sp>
      <p:sp>
        <p:nvSpPr>
          <p:cNvPr id="3" name="Content Placeholder 2">
            <a:extLst>
              <a:ext uri="{FF2B5EF4-FFF2-40B4-BE49-F238E27FC236}">
                <a16:creationId xmlns:a16="http://schemas.microsoft.com/office/drawing/2014/main" id="{9A3C9B1B-6432-4A46-BF5C-738C57E3CC92}"/>
              </a:ext>
            </a:extLst>
          </p:cNvPr>
          <p:cNvSpPr>
            <a:spLocks noGrp="1"/>
          </p:cNvSpPr>
          <p:nvPr>
            <p:ph idx="1"/>
          </p:nvPr>
        </p:nvSpPr>
        <p:spPr>
          <a:xfrm>
            <a:off x="1311965" y="2133600"/>
            <a:ext cx="10192647" cy="3777622"/>
          </a:xfrm>
        </p:spPr>
        <p:txBody>
          <a:bodyPr>
            <a:normAutofit/>
          </a:bodyPr>
          <a:lstStyle/>
          <a:p>
            <a:pPr marL="0" indent="0" algn="r" rtl="1">
              <a:buNone/>
            </a:pPr>
            <a:r>
              <a:rPr lang="ar-JO" dirty="0"/>
              <a:t>1)الكأس المقدسة(تمثل الكأس الذي قدس فيه المسيح النبيذ في العشاء السري).</a:t>
            </a:r>
            <a:endParaRPr lang="en-US" dirty="0"/>
          </a:p>
          <a:p>
            <a:pPr marL="0" indent="0" algn="r" rtl="1">
              <a:buNone/>
            </a:pPr>
            <a:r>
              <a:rPr lang="ar-JO" dirty="0"/>
              <a:t>2)الصينية المقدسة(وترمز للمذود الذي وضع فيه الطفل يسوع عند ولادته في مغارة بيت لحم).</a:t>
            </a:r>
            <a:endParaRPr lang="en-US" dirty="0"/>
          </a:p>
          <a:p>
            <a:pPr marL="0" indent="0" algn="r" rtl="1">
              <a:buNone/>
            </a:pPr>
            <a:r>
              <a:rPr lang="ar-JO" dirty="0"/>
              <a:t>3)النجم(يشير للنجم الذي قاد المجوس إلى مغارة بيت لحم ويوضع فوق الصينية المقدسة).</a:t>
            </a:r>
            <a:endParaRPr lang="en-US" dirty="0"/>
          </a:p>
          <a:p>
            <a:pPr marL="0" indent="0" algn="r" rtl="1">
              <a:buNone/>
            </a:pPr>
            <a:r>
              <a:rPr lang="ar-JO" dirty="0"/>
              <a:t>4)الحربة(تشير للحربة التي طعن بها الجندي جنب المخلص وهو على الصليب).</a:t>
            </a:r>
            <a:endParaRPr lang="en-US" dirty="0"/>
          </a:p>
          <a:p>
            <a:pPr marL="0" indent="0" algn="r" rtl="1">
              <a:buNone/>
            </a:pPr>
            <a:r>
              <a:rPr lang="ar-JO" dirty="0"/>
              <a:t>5)الملعقة (وتشير إلى الملقط الذي أخذه واحد من السيرافيم والتقط به الجمرة من على المذبح ومس بها فم النبي أشعيا فانتزع اثمه وكفر عن خطيئته).</a:t>
            </a:r>
            <a:endParaRPr lang="en-US" dirty="0"/>
          </a:p>
          <a:p>
            <a:pPr marL="0" indent="0" algn="r" rtl="1">
              <a:buNone/>
            </a:pPr>
            <a:r>
              <a:rPr lang="ar-JO" dirty="0"/>
              <a:t>6)الإسفنجة(تشير للإسفنجة التي ملأها احد الجنود خلا وسقى بها الرب يسوع المسيح على الصليب).</a:t>
            </a:r>
            <a:endParaRPr lang="en-US" dirty="0"/>
          </a:p>
          <a:p>
            <a:pPr marL="0" indent="0" algn="r" rtl="1">
              <a:buNone/>
            </a:pPr>
            <a:r>
              <a:rPr lang="ar-JO" dirty="0"/>
              <a:t>7)وعاء الماء الحار (الزاون) يوضع فيه الماء الساخن إشارة لحرارة الإيمان.</a:t>
            </a:r>
            <a:endParaRPr lang="en-US" dirty="0"/>
          </a:p>
        </p:txBody>
      </p:sp>
    </p:spTree>
    <p:extLst>
      <p:ext uri="{BB962C8B-B14F-4D97-AF65-F5344CB8AC3E}">
        <p14:creationId xmlns:p14="http://schemas.microsoft.com/office/powerpoint/2010/main" val="256914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F18B0B-CECA-4B2C-AF62-A30C6ED79E0B}"/>
              </a:ext>
            </a:extLst>
          </p:cNvPr>
          <p:cNvSpPr>
            <a:spLocks noGrp="1"/>
          </p:cNvSpPr>
          <p:nvPr>
            <p:ph idx="1"/>
          </p:nvPr>
        </p:nvSpPr>
        <p:spPr>
          <a:xfrm>
            <a:off x="1391477" y="2133600"/>
            <a:ext cx="10113135" cy="3777622"/>
          </a:xfrm>
        </p:spPr>
        <p:txBody>
          <a:bodyPr>
            <a:normAutofit lnSpcReduction="10000"/>
          </a:bodyPr>
          <a:lstStyle/>
          <a:p>
            <a:pPr marL="0" indent="0" algn="r" rtl="1">
              <a:buNone/>
            </a:pPr>
            <a:r>
              <a:rPr lang="ar-JO" dirty="0"/>
              <a:t>8)المبخرة(تشير السلاسل الأربعة المعلق بها الوعاء للإنجيليين الأربعة وترمز الأجراس الإثنا عشر الملعقة عليها لصوت الإثني عشر في كرازتهم وصحن المبخرة لبطن السيدة العذراء مريم والنار لنار اللاهوت الذي حل فيها بدون احتراق (الروح القدس) واتخذ منها جسدا.</a:t>
            </a:r>
            <a:endParaRPr lang="en-US" dirty="0"/>
          </a:p>
          <a:p>
            <a:pPr marL="0" indent="0" algn="r" rtl="1">
              <a:buNone/>
            </a:pPr>
            <a:r>
              <a:rPr lang="ar-JO" dirty="0"/>
              <a:t>9)البخور(اللبان)يشير البخور في القداس الإلهي إلى:</a:t>
            </a:r>
            <a:endParaRPr lang="en-US" dirty="0"/>
          </a:p>
          <a:p>
            <a:pPr marL="0" indent="0" algn="r" rtl="1">
              <a:buNone/>
            </a:pPr>
            <a:r>
              <a:rPr lang="ar-JO" dirty="0"/>
              <a:t>1)البخور الذي قدمه المجوس للطفل يسوع.</a:t>
            </a:r>
            <a:endParaRPr lang="en-US" dirty="0"/>
          </a:p>
          <a:p>
            <a:pPr marL="0" indent="0" algn="r" rtl="1">
              <a:buNone/>
            </a:pPr>
            <a:r>
              <a:rPr lang="ar-JO" dirty="0"/>
              <a:t>2)ارتفلع صلاة المؤمنين أمام الله والعبادة.</a:t>
            </a:r>
            <a:endParaRPr lang="en-US" dirty="0"/>
          </a:p>
          <a:p>
            <a:pPr marL="0" indent="0" algn="r" rtl="1">
              <a:buNone/>
            </a:pPr>
            <a:r>
              <a:rPr lang="ar-JO" dirty="0"/>
              <a:t>3)الطيوب التي قدمها يوسف ونيقوديموس يوم دفن الرب يسوع.</a:t>
            </a:r>
            <a:endParaRPr lang="en-US" dirty="0"/>
          </a:p>
          <a:p>
            <a:pPr marL="0" indent="0" algn="r" rtl="1">
              <a:buNone/>
            </a:pPr>
            <a:r>
              <a:rPr lang="ar-JO" dirty="0"/>
              <a:t>4)الطيوب التي أخذتها حاملات الطيب إلى القبر ليطيبن جسد المسيح.</a:t>
            </a:r>
            <a:endParaRPr lang="en-US" dirty="0"/>
          </a:p>
          <a:p>
            <a:pPr marL="0" indent="0" algn="r" rtl="1">
              <a:buNone/>
            </a:pPr>
            <a:r>
              <a:rPr lang="ar-JO" dirty="0"/>
              <a:t> </a:t>
            </a:r>
            <a:endParaRPr lang="en-US" dirty="0"/>
          </a:p>
          <a:p>
            <a:pPr marL="0" indent="0" algn="r" rtl="1">
              <a:buNone/>
            </a:pPr>
            <a:r>
              <a:rPr lang="ar-JO" dirty="0"/>
              <a:t>10)الشموع(وترمز لنور الرب يسوع المسيح الذي يضيء العالم بإشعاعه الروحي وتدل أيضا على إيمان المؤمنين</a:t>
            </a:r>
            <a:endParaRPr lang="en-US" dirty="0"/>
          </a:p>
        </p:txBody>
      </p:sp>
    </p:spTree>
    <p:extLst>
      <p:ext uri="{BB962C8B-B14F-4D97-AF65-F5344CB8AC3E}">
        <p14:creationId xmlns:p14="http://schemas.microsoft.com/office/powerpoint/2010/main" val="65330343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22</TotalTime>
  <Words>437</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Tahoma</vt:lpstr>
      <vt:lpstr>Wingdings 3</vt:lpstr>
      <vt:lpstr>Wisp</vt:lpstr>
      <vt:lpstr>خدمة التقدمة وتهيئة الكاهن للقداس</vt:lpstr>
      <vt:lpstr>الصلاة القلبية</vt:lpstr>
      <vt:lpstr>تهيئة الكاهن للقداس</vt:lpstr>
      <vt:lpstr>PowerPoint Presentation</vt:lpstr>
      <vt:lpstr>الأواني والأدوات المقدسة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خدمة التقدمة وتهيئة الكاهن للقداس</dc:title>
  <dc:creator>Admin</dc:creator>
  <cp:lastModifiedBy>Admin</cp:lastModifiedBy>
  <cp:revision>2</cp:revision>
  <dcterms:created xsi:type="dcterms:W3CDTF">2021-01-01T16:15:05Z</dcterms:created>
  <dcterms:modified xsi:type="dcterms:W3CDTF">2021-01-01T16:37:14Z</dcterms:modified>
</cp:coreProperties>
</file>