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3C101-397D-49B9-BEF7-62755E5CA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022490"/>
            <a:ext cx="8689976" cy="1031598"/>
          </a:xfrm>
        </p:spPr>
        <p:txBody>
          <a:bodyPr/>
          <a:lstStyle/>
          <a:p>
            <a:pPr rtl="1"/>
            <a:r>
              <a:rPr lang="ar-JO" dirty="0"/>
              <a:t>ذبيحة اسحق والحمل الفصحي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30141-9B03-4BA8-8965-D3F4A1A40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1917" y="2896841"/>
            <a:ext cx="8689976" cy="3177208"/>
          </a:xfrm>
        </p:spPr>
        <p:txBody>
          <a:bodyPr/>
          <a:lstStyle/>
          <a:p>
            <a:pPr algn="r" rtl="1"/>
            <a:r>
              <a:rPr lang="ar-JO" dirty="0">
                <a:solidFill>
                  <a:schemeClr val="tx1"/>
                </a:solidFill>
              </a:rPr>
              <a:t>النتاجات التعليمية: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tx1"/>
                </a:solidFill>
              </a:rPr>
              <a:t>الموازنة بين اسحق والمسيح.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tx1"/>
                </a:solidFill>
              </a:rPr>
              <a:t>الموازنة بين حمل الفصح وذبيحة السيد المسيح.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>
                <a:solidFill>
                  <a:schemeClr val="tx1"/>
                </a:solidFill>
              </a:rPr>
              <a:t>معرفة متى انتهت الطقوس الرمزية.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44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FFFE5-7A2A-4992-977C-CB1D8A501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/>
              <a:t>الموازنة بين اسحق والمسيح.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B34E9-F239-4BF2-9D67-8B35A94C95F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ولد كل من الرمز والمرموز إليه بطريقة عجائبية فإسحق في شيخوخة والديه والمسيح من عذراء.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كان اسحق وحيداً لأبيه والمسيح أيضاً وحيد الأب ووحيد الأم.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لم يشفق ابراهيم على وحيده اسحق كذلك الله لم يشفق على ابنه الوحيد سيدنا يسوع المسيح في تقديمه فداءً عن البشر.</a:t>
            </a:r>
            <a:endParaRPr lang="en-US" dirty="0"/>
          </a:p>
          <a:p>
            <a:pPr marL="457200" indent="-457200" algn="r" rtl="1">
              <a:buFont typeface="+mj-lt"/>
              <a:buAutoNum type="arabicPeriod"/>
            </a:pPr>
            <a:r>
              <a:rPr lang="ar-JO" dirty="0"/>
              <a:t>وضع ابراهيم حطب المحرقة على ابنه اسحق وذهب به خارج المحلة ونصب مذبحاً فوق جبل ، وكان هذا إشارة إلى خروج السيد المسيح حاملاً صليبه في طريقة من أورشليم إلى الجلجلة(وهي محل مرتفع) ليقدم ذاتهُ ذبيحة من أجلنا.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5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C163B-F921-410B-9BE0-3C770FCF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الموازنة بين حمل الفصح وذبيحة السيد المسيح.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45159-26EF-4D57-9BCE-CADE4AE5904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كانت ذبيحة إسحق رمزاً إلى موت السيد المسيح عن خطايا العالم فحمل الفصح هو السيد المسيح الذي جاء لينقذ البشرية من الخطيئة بسفك دمه على الصليب 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0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21A-27DA-44F4-B056-96E472AF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/>
              <a:t>معرفة متى انتهت الطقوس الرمزية.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8F02B-DAA0-42BF-B756-04DCF2EDAA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انتهت جميع الطقوس الرمزية لأن الرب يسوع هو الحمل الفصحي وفصحنا الجديد.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2877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11</TotalTime>
  <Words>177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Tw Cen MT</vt:lpstr>
      <vt:lpstr>Droplet</vt:lpstr>
      <vt:lpstr>ذبيحة اسحق والحمل الفصحي</vt:lpstr>
      <vt:lpstr>الموازنة بين اسحق والمسيح. </vt:lpstr>
      <vt:lpstr>الموازنة بين حمل الفصح وذبيحة السيد المسيح.</vt:lpstr>
      <vt:lpstr>معرفة متى انتهت الطقوس الرمزية.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ذبيحة اسحق والحمل الفصحي</dc:title>
  <dc:creator>Admin</dc:creator>
  <cp:lastModifiedBy>Admin</cp:lastModifiedBy>
  <cp:revision>2</cp:revision>
  <dcterms:created xsi:type="dcterms:W3CDTF">2021-01-01T20:51:55Z</dcterms:created>
  <dcterms:modified xsi:type="dcterms:W3CDTF">2021-05-18T14:21:34Z</dcterms:modified>
</cp:coreProperties>
</file>