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5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6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activeX/activeX1.xml" ContentType="application/vnd.ms-office.activeX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686" r:id="rId3"/>
    <p:sldMasterId id="2147483700" r:id="rId4"/>
    <p:sldMasterId id="2147483714" r:id="rId5"/>
    <p:sldMasterId id="2147483728" r:id="rId6"/>
    <p:sldMasterId id="2147483742" r:id="rId7"/>
  </p:sldMasterIdLst>
  <p:notesMasterIdLst>
    <p:notesMasterId r:id="rId55"/>
  </p:notesMasterIdLst>
  <p:handoutMasterIdLst>
    <p:handoutMasterId r:id="rId56"/>
  </p:handoutMasterIdLst>
  <p:sldIdLst>
    <p:sldId id="256" r:id="rId8"/>
    <p:sldId id="264" r:id="rId9"/>
    <p:sldId id="263" r:id="rId10"/>
    <p:sldId id="265" r:id="rId11"/>
    <p:sldId id="266" r:id="rId12"/>
    <p:sldId id="267" r:id="rId13"/>
    <p:sldId id="269" r:id="rId14"/>
    <p:sldId id="270" r:id="rId15"/>
    <p:sldId id="271" r:id="rId16"/>
    <p:sldId id="303" r:id="rId17"/>
    <p:sldId id="272" r:id="rId18"/>
    <p:sldId id="275" r:id="rId19"/>
    <p:sldId id="276" r:id="rId20"/>
    <p:sldId id="278" r:id="rId21"/>
    <p:sldId id="279" r:id="rId22"/>
    <p:sldId id="274" r:id="rId23"/>
    <p:sldId id="280" r:id="rId24"/>
    <p:sldId id="277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4" r:id="rId48"/>
    <p:sldId id="305" r:id="rId49"/>
    <p:sldId id="309" r:id="rId50"/>
    <p:sldId id="308" r:id="rId51"/>
    <p:sldId id="310" r:id="rId52"/>
    <p:sldId id="311" r:id="rId53"/>
    <p:sldId id="320" r:id="rId54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684" autoAdjust="0"/>
  </p:normalViewPr>
  <p:slideViewPr>
    <p:cSldViewPr>
      <p:cViewPr varScale="1">
        <p:scale>
          <a:sx n="57" d="100"/>
          <a:sy n="57" d="100"/>
        </p:scale>
        <p:origin x="90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theme" Target="theme/theme1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presProps" Target="presProps.xml"/><Relationship Id="rId10" Type="http://schemas.openxmlformats.org/officeDocument/2006/relationships/slide" Target="slides/slide3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tableStyles" Target="tableStyles.xml"/></Relationships>
</file>

<file path=ppt/activeX/activeX1.xml><?xml version="1.0" encoding="utf-8"?>
<ax:ocx xmlns:ax="http://schemas.microsoft.com/office/2006/activeX" xmlns:r="http://schemas.openxmlformats.org/officeDocument/2006/relationships" ax:classid="{6BF52A52-394A-11D3-B153-00C04F79FAA6}" ax:persistence="persistPropertyBag">
  <ax:ocxPr ax:name="URL" ax:value="D:\textbooks\friends\Refs\fun clips\Video_bo_sua_dau_vo_voi_nguoi_.wmv"/>
  <ax:ocxPr ax:name="rate" ax:value="1"/>
  <ax:ocxPr ax:name="balance" ax:value="0"/>
  <ax:ocxPr ax:name="currentPosition" ax:value="0"/>
  <ax:ocxPr ax:name="defaultFrame" ax:value=""/>
  <ax:ocxPr ax:name="playCount" ax:value="1"/>
  <ax:ocxPr ax:name="autoStart" ax:value="-1"/>
  <ax:ocxPr ax:name="currentMarker" ax:value="0"/>
  <ax:ocxPr ax:name="invokeURLs" ax:value="-1"/>
  <ax:ocxPr ax:name="baseURL" ax:value=""/>
  <ax:ocxPr ax:name="volume" ax:value="50"/>
  <ax:ocxPr ax:name="mute" ax:value="0"/>
  <ax:ocxPr ax:name="uiMode" ax:value="full"/>
  <ax:ocxPr ax:name="stretchToFit" ax:value="0"/>
  <ax:ocxPr ax:name="windowlessVideo" ax:value="0"/>
  <ax:ocxPr ax:name="enabled" ax:value="-1"/>
  <ax:ocxPr ax:name="enableContextMenu" ax:value="-1"/>
  <ax:ocxPr ax:name="fullScreen" ax:value="0"/>
  <ax:ocxPr ax:name="SAMIStyle" ax:value=""/>
  <ax:ocxPr ax:name="SAMILang" ax:value=""/>
  <ax:ocxPr ax:name="SAMIFilename" ax:value=""/>
  <ax:ocxPr ax:name="captioningID" ax:value=""/>
  <ax:ocxPr ax:name="enableErrorDialogs" ax:value="0"/>
  <ax:ocxPr ax:name="_cx" ax:value="9313"/>
  <ax:ocxPr ax:name="_cy" ax:value="3810"/>
</ax:ocx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304" cy="464820"/>
          </a:xfrm>
          <a:prstGeom prst="rect">
            <a:avLst/>
          </a:prstGeom>
        </p:spPr>
        <p:txBody>
          <a:bodyPr vert="horz" lIns="87444" tIns="43722" rIns="87444" bIns="43722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5206" y="0"/>
            <a:ext cx="2971304" cy="464820"/>
          </a:xfrm>
          <a:prstGeom prst="rect">
            <a:avLst/>
          </a:prstGeom>
        </p:spPr>
        <p:txBody>
          <a:bodyPr vert="horz" lIns="87444" tIns="43722" rIns="87444" bIns="43722" rtlCol="0"/>
          <a:lstStyle>
            <a:lvl1pPr algn="r">
              <a:defRPr sz="1100"/>
            </a:lvl1pPr>
          </a:lstStyle>
          <a:p>
            <a:fld id="{2220D249-C2EA-437F-B0C7-05AF89550556}" type="datetimeFigureOut">
              <a:rPr lang="en-US" smtClean="0"/>
              <a:t>5/22/2021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042"/>
            <a:ext cx="2971304" cy="464820"/>
          </a:xfrm>
          <a:prstGeom prst="rect">
            <a:avLst/>
          </a:prstGeom>
        </p:spPr>
        <p:txBody>
          <a:bodyPr vert="horz" lIns="87444" tIns="43722" rIns="87444" bIns="43722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5206" y="8830042"/>
            <a:ext cx="2971304" cy="464820"/>
          </a:xfrm>
          <a:prstGeom prst="rect">
            <a:avLst/>
          </a:prstGeom>
        </p:spPr>
        <p:txBody>
          <a:bodyPr vert="horz" lIns="87444" tIns="43722" rIns="87444" bIns="43722" rtlCol="0" anchor="b"/>
          <a:lstStyle>
            <a:lvl1pPr algn="r">
              <a:defRPr sz="1100"/>
            </a:lvl1pPr>
          </a:lstStyle>
          <a:p>
            <a:fld id="{10D97DBE-95E9-46E9-BED9-8FFD45C86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5650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800" cy="464820"/>
          </a:xfrm>
          <a:prstGeom prst="rect">
            <a:avLst/>
          </a:prstGeom>
        </p:spPr>
        <p:txBody>
          <a:bodyPr vert="horz" lIns="92297" tIns="46148" rIns="92297" bIns="4614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2297" tIns="46148" rIns="92297" bIns="46148" rtlCol="0"/>
          <a:lstStyle>
            <a:lvl1pPr algn="r">
              <a:defRPr sz="1200"/>
            </a:lvl1pPr>
          </a:lstStyle>
          <a:p>
            <a:fld id="{1194AB64-193B-4ABE-A648-5C6E008D538E}" type="datetimeFigureOut">
              <a:rPr lang="en-US" smtClean="0"/>
              <a:t>5/22/2021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97" tIns="46148" rIns="92297" bIns="4614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1"/>
            <a:ext cx="5486400" cy="4183380"/>
          </a:xfrm>
          <a:prstGeom prst="rect">
            <a:avLst/>
          </a:prstGeom>
        </p:spPr>
        <p:txBody>
          <a:bodyPr vert="horz" lIns="92297" tIns="46148" rIns="92297" bIns="4614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2971800" cy="464820"/>
          </a:xfrm>
          <a:prstGeom prst="rect">
            <a:avLst/>
          </a:prstGeom>
        </p:spPr>
        <p:txBody>
          <a:bodyPr vert="horz" lIns="92297" tIns="46148" rIns="92297" bIns="4614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2297" tIns="46148" rIns="92297" bIns="46148" rtlCol="0" anchor="b"/>
          <a:lstStyle>
            <a:lvl1pPr algn="r">
              <a:defRPr sz="1200"/>
            </a:lvl1pPr>
          </a:lstStyle>
          <a:p>
            <a:fld id="{773B4AEE-A49A-4422-BACA-2A411C4A5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730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A55994B-8E51-4E35-893B-5D7837523D81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A55994B-8E51-4E35-893B-5D7837523D81}" type="slidenum">
              <a:rPr lang="en-US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A55994B-8E51-4E35-893B-5D7837523D81}" type="slidenum">
              <a:rPr lang="en-US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A55994B-8E51-4E35-893B-5D7837523D81}" type="slidenum">
              <a:rPr lang="en-US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A55994B-8E51-4E35-893B-5D7837523D81}" type="slidenum">
              <a:rPr lang="en-US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A55994B-8E51-4E35-893B-5D7837523D81}" type="slidenum">
              <a:rPr lang="en-US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A55994B-8E51-4E35-893B-5D7837523D81}" type="slidenum">
              <a:rPr lang="en-US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A55994B-8E51-4E35-893B-5D7837523D81}" type="slidenum">
              <a:rPr lang="en-US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A55994B-8E51-4E35-893B-5D7837523D81}" type="slidenum">
              <a:rPr lang="en-US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A55994B-8E51-4E35-893B-5D7837523D81}" type="slidenum">
              <a:rPr lang="en-US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A55994B-8E51-4E35-893B-5D7837523D81}" type="slidenum">
              <a:rPr lang="en-US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A55994B-8E51-4E35-893B-5D7837523D81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A55994B-8E51-4E35-893B-5D7837523D81}" type="slidenum">
              <a:rPr lang="en-US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A55994B-8E51-4E35-893B-5D7837523D81}" type="slidenum">
              <a:rPr lang="en-US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A55994B-8E51-4E35-893B-5D7837523D81}" type="slidenum">
              <a:rPr lang="en-US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A55994B-8E51-4E35-893B-5D7837523D81}" type="slidenum">
              <a:rPr lang="en-US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A55994B-8E51-4E35-893B-5D7837523D81}" type="slidenum">
              <a:rPr lang="en-US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A55994B-8E51-4E35-893B-5D7837523D81}" type="slidenum">
              <a:rPr lang="en-US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A55994B-8E51-4E35-893B-5D7837523D81}" type="slidenum">
              <a:rPr lang="en-US">
                <a:solidFill>
                  <a:prstClr val="black"/>
                </a:solidFill>
              </a:rPr>
              <a:pPr/>
              <a:t>27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A55994B-8E51-4E35-893B-5D7837523D81}" type="slidenum">
              <a:rPr lang="en-US">
                <a:solidFill>
                  <a:prstClr val="black"/>
                </a:solidFill>
              </a:rPr>
              <a:pPr/>
              <a:t>28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A55994B-8E51-4E35-893B-5D7837523D81}" type="slidenum">
              <a:rPr lang="en-US">
                <a:solidFill>
                  <a:prstClr val="black"/>
                </a:solidFill>
              </a:rPr>
              <a:pPr/>
              <a:t>29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A55994B-8E51-4E35-893B-5D7837523D81}" type="slidenum">
              <a:rPr lang="en-US">
                <a:solidFill>
                  <a:prstClr val="black"/>
                </a:solidFill>
              </a:rPr>
              <a:pPr/>
              <a:t>30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A55994B-8E51-4E35-893B-5D7837523D81}" type="slidenum">
              <a:rPr lang="en-US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A55994B-8E51-4E35-893B-5D7837523D81}" type="slidenum">
              <a:rPr lang="en-US">
                <a:solidFill>
                  <a:prstClr val="black"/>
                </a:solidFill>
              </a:rPr>
              <a:pPr/>
              <a:t>31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A55994B-8E51-4E35-893B-5D7837523D81}" type="slidenum">
              <a:rPr lang="en-US">
                <a:solidFill>
                  <a:prstClr val="black"/>
                </a:solidFill>
              </a:rPr>
              <a:pPr/>
              <a:t>32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A55994B-8E51-4E35-893B-5D7837523D81}" type="slidenum">
              <a:rPr lang="en-US">
                <a:solidFill>
                  <a:prstClr val="black"/>
                </a:solidFill>
              </a:rPr>
              <a:pPr/>
              <a:t>33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A55994B-8E51-4E35-893B-5D7837523D81}" type="slidenum">
              <a:rPr lang="en-US">
                <a:solidFill>
                  <a:prstClr val="black"/>
                </a:solidFill>
              </a:rPr>
              <a:pPr/>
              <a:t>34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A55994B-8E51-4E35-893B-5D7837523D81}" type="slidenum">
              <a:rPr lang="en-US">
                <a:solidFill>
                  <a:prstClr val="black"/>
                </a:solidFill>
              </a:rPr>
              <a:pPr/>
              <a:t>35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A55994B-8E51-4E35-893B-5D7837523D81}" type="slidenum">
              <a:rPr lang="en-US">
                <a:solidFill>
                  <a:prstClr val="black"/>
                </a:solidFill>
              </a:rPr>
              <a:pPr/>
              <a:t>36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A55994B-8E51-4E35-893B-5D7837523D81}" type="slidenum">
              <a:rPr lang="en-US">
                <a:solidFill>
                  <a:prstClr val="black"/>
                </a:solidFill>
              </a:rPr>
              <a:pPr/>
              <a:t>37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A55994B-8E51-4E35-893B-5D7837523D81}" type="slidenum">
              <a:rPr lang="en-US">
                <a:solidFill>
                  <a:prstClr val="black"/>
                </a:solidFill>
              </a:rPr>
              <a:pPr/>
              <a:t>38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A55994B-8E51-4E35-893B-5D7837523D81}" type="slidenum">
              <a:rPr lang="en-US">
                <a:solidFill>
                  <a:prstClr val="black"/>
                </a:solidFill>
              </a:rPr>
              <a:pPr/>
              <a:t>39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A55994B-8E51-4E35-893B-5D7837523D81}" type="slidenum">
              <a:rPr lang="en-US">
                <a:solidFill>
                  <a:prstClr val="black"/>
                </a:solidFill>
              </a:rPr>
              <a:pPr/>
              <a:t>40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A55994B-8E51-4E35-893B-5D7837523D81}" type="slidenum">
              <a:rPr lang="en-US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A55994B-8E51-4E35-893B-5D7837523D81}" type="slidenum">
              <a:rPr lang="en-US">
                <a:solidFill>
                  <a:prstClr val="black"/>
                </a:solidFill>
              </a:rPr>
              <a:pPr/>
              <a:t>41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A55994B-8E51-4E35-893B-5D7837523D81}" type="slidenum">
              <a:rPr lang="en-US">
                <a:solidFill>
                  <a:prstClr val="black"/>
                </a:solidFill>
              </a:rPr>
              <a:pPr/>
              <a:t>42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A55994B-8E51-4E35-893B-5D7837523D81}" type="slidenum">
              <a:rPr lang="en-US">
                <a:solidFill>
                  <a:prstClr val="black"/>
                </a:solidFill>
              </a:rPr>
              <a:pPr/>
              <a:t>43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A55994B-8E51-4E35-893B-5D7837523D81}" type="slidenum">
              <a:rPr lang="en-US">
                <a:solidFill>
                  <a:prstClr val="black"/>
                </a:solidFill>
              </a:rPr>
              <a:pPr/>
              <a:t>44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A55994B-8E51-4E35-893B-5D7837523D81}" type="slidenum">
              <a:rPr lang="en-US">
                <a:solidFill>
                  <a:prstClr val="black"/>
                </a:solidFill>
              </a:rPr>
              <a:pPr/>
              <a:t>45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A55994B-8E51-4E35-893B-5D7837523D81}" type="slidenum">
              <a:rPr lang="en-US">
                <a:solidFill>
                  <a:prstClr val="black"/>
                </a:solidFill>
              </a:rPr>
              <a:pPr/>
              <a:t>46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A55994B-8E51-4E35-893B-5D7837523D81}" type="slidenum">
              <a:rPr lang="en-US">
                <a:solidFill>
                  <a:prstClr val="black"/>
                </a:solidFill>
              </a:rPr>
              <a:pPr/>
              <a:t>47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A55994B-8E51-4E35-893B-5D7837523D81}" type="slidenum">
              <a:rPr lang="en-US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A55994B-8E51-4E35-893B-5D7837523D81}" type="slidenum">
              <a:rPr lang="en-US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A55994B-8E51-4E35-893B-5D7837523D81}" type="slidenum">
              <a:rPr lang="en-US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A55994B-8E51-4E35-893B-5D7837523D81}" type="slidenum">
              <a:rPr lang="en-US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A55994B-8E51-4E35-893B-5D7837523D81}" type="slidenum">
              <a:rPr lang="en-US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086600" cy="1470025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52800" y="2946400"/>
            <a:ext cx="4432300" cy="1752600"/>
          </a:xfrm>
        </p:spPr>
        <p:txBody>
          <a:bodyPr anchor="ctr" anchorCtr="0">
            <a:noAutofit/>
            <a:scene3d>
              <a:camera prst="orthographicFront"/>
              <a:lightRig rig="threePt" dir="t"/>
            </a:scene3d>
            <a:sp3d extrusionH="25400"/>
          </a:bodyPr>
          <a:lstStyle>
            <a:lvl1pPr marL="0" indent="0" algn="ctr">
              <a:buNone/>
              <a:defRPr sz="3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521824"/>
            <a:ext cx="2133600" cy="259976"/>
          </a:xfrm>
        </p:spPr>
        <p:txBody>
          <a:bodyPr/>
          <a:lstStyle>
            <a:lvl1pPr algn="r">
              <a:defRPr/>
            </a:lvl1pPr>
          </a:lstStyle>
          <a:p>
            <a:fld id="{F77FA513-4DCC-4818-956D-AC4785168C86}" type="datetimeFigureOut">
              <a:rPr lang="en-US" smtClean="0"/>
              <a:t>5/22/2021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21824"/>
            <a:ext cx="2895600" cy="259976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93224"/>
            <a:ext cx="609600" cy="259976"/>
          </a:xfrm>
        </p:spPr>
        <p:txBody>
          <a:bodyPr/>
          <a:lstStyle>
            <a:lvl1pPr algn="ctr">
              <a:defRPr/>
            </a:lvl1pPr>
          </a:lstStyle>
          <a:p>
            <a:fld id="{D10529E2-F1DD-48F3-BF2C-5C1488F2E145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685798" y="0"/>
            <a:ext cx="8001004" cy="7950200"/>
            <a:chOff x="685798" y="0"/>
            <a:chExt cx="8001004" cy="7950200"/>
          </a:xfrm>
        </p:grpSpPr>
        <p:sp>
          <p:nvSpPr>
            <p:cNvPr id="8" name="Pie 7"/>
            <p:cNvSpPr/>
            <p:nvPr/>
          </p:nvSpPr>
          <p:spPr>
            <a:xfrm flipH="1" flipV="1">
              <a:off x="1257300" y="5778500"/>
              <a:ext cx="2171700" cy="2171700"/>
            </a:xfrm>
            <a:prstGeom prst="pie">
              <a:avLst>
                <a:gd name="adj1" fmla="val 0"/>
                <a:gd name="adj2" fmla="val 10800000"/>
              </a:avLst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9" name="Group 52"/>
            <p:cNvGrpSpPr/>
            <p:nvPr/>
          </p:nvGrpSpPr>
          <p:grpSpPr>
            <a:xfrm>
              <a:off x="685798" y="0"/>
              <a:ext cx="8001004" cy="6855714"/>
              <a:chOff x="685798" y="0"/>
              <a:chExt cx="8001004" cy="6855714"/>
            </a:xfrm>
          </p:grpSpPr>
          <p:sp>
            <p:nvSpPr>
              <p:cNvPr id="10" name="Freeform 9"/>
              <p:cNvSpPr/>
              <p:nvPr/>
            </p:nvSpPr>
            <p:spPr>
              <a:xfrm>
                <a:off x="685798" y="5880101"/>
                <a:ext cx="1143001" cy="975613"/>
              </a:xfrm>
              <a:custGeom>
                <a:avLst/>
                <a:gdLst>
                  <a:gd name="connsiteX0" fmla="*/ 0 w 1143000"/>
                  <a:gd name="connsiteY0" fmla="*/ 571500 h 1143000"/>
                  <a:gd name="connsiteX1" fmla="*/ 167389 w 1143000"/>
                  <a:gd name="connsiteY1" fmla="*/ 167389 h 1143000"/>
                  <a:gd name="connsiteX2" fmla="*/ 571501 w 1143000"/>
                  <a:gd name="connsiteY2" fmla="*/ 1 h 1143000"/>
                  <a:gd name="connsiteX3" fmla="*/ 975612 w 1143000"/>
                  <a:gd name="connsiteY3" fmla="*/ 167390 h 1143000"/>
                  <a:gd name="connsiteX4" fmla="*/ 1143000 w 1143000"/>
                  <a:gd name="connsiteY4" fmla="*/ 571502 h 1143000"/>
                  <a:gd name="connsiteX5" fmla="*/ 975611 w 1143000"/>
                  <a:gd name="connsiteY5" fmla="*/ 975614 h 1143000"/>
                  <a:gd name="connsiteX6" fmla="*/ 571499 w 1143000"/>
                  <a:gd name="connsiteY6" fmla="*/ 1143002 h 1143000"/>
                  <a:gd name="connsiteX7" fmla="*/ 167387 w 1143000"/>
                  <a:gd name="connsiteY7" fmla="*/ 975613 h 1143000"/>
                  <a:gd name="connsiteX8" fmla="*/ -1 w 1143000"/>
                  <a:gd name="connsiteY8" fmla="*/ 571501 h 1143000"/>
                  <a:gd name="connsiteX9" fmla="*/ 0 w 1143000"/>
                  <a:gd name="connsiteY9" fmla="*/ 571500 h 1143000"/>
                  <a:gd name="connsiteX0" fmla="*/ 1 w 1143001"/>
                  <a:gd name="connsiteY0" fmla="*/ 571499 h 1042965"/>
                  <a:gd name="connsiteX1" fmla="*/ 167390 w 1143001"/>
                  <a:gd name="connsiteY1" fmla="*/ 167388 h 1042965"/>
                  <a:gd name="connsiteX2" fmla="*/ 571502 w 1143001"/>
                  <a:gd name="connsiteY2" fmla="*/ 0 h 1042965"/>
                  <a:gd name="connsiteX3" fmla="*/ 975613 w 1143001"/>
                  <a:gd name="connsiteY3" fmla="*/ 167389 h 1042965"/>
                  <a:gd name="connsiteX4" fmla="*/ 1143001 w 1143001"/>
                  <a:gd name="connsiteY4" fmla="*/ 571501 h 1042965"/>
                  <a:gd name="connsiteX5" fmla="*/ 975612 w 1143001"/>
                  <a:gd name="connsiteY5" fmla="*/ 975613 h 1042965"/>
                  <a:gd name="connsiteX6" fmla="*/ 167388 w 1143001"/>
                  <a:gd name="connsiteY6" fmla="*/ 975612 h 1042965"/>
                  <a:gd name="connsiteX7" fmla="*/ 0 w 1143001"/>
                  <a:gd name="connsiteY7" fmla="*/ 571500 h 1042965"/>
                  <a:gd name="connsiteX8" fmla="*/ 1 w 1143001"/>
                  <a:gd name="connsiteY8" fmla="*/ 571499 h 1042965"/>
                  <a:gd name="connsiteX0" fmla="*/ 1 w 1143001"/>
                  <a:gd name="connsiteY0" fmla="*/ 571499 h 975613"/>
                  <a:gd name="connsiteX1" fmla="*/ 167390 w 1143001"/>
                  <a:gd name="connsiteY1" fmla="*/ 167388 h 975613"/>
                  <a:gd name="connsiteX2" fmla="*/ 571502 w 1143001"/>
                  <a:gd name="connsiteY2" fmla="*/ 0 h 975613"/>
                  <a:gd name="connsiteX3" fmla="*/ 975613 w 1143001"/>
                  <a:gd name="connsiteY3" fmla="*/ 167389 h 975613"/>
                  <a:gd name="connsiteX4" fmla="*/ 1143001 w 1143001"/>
                  <a:gd name="connsiteY4" fmla="*/ 571501 h 975613"/>
                  <a:gd name="connsiteX5" fmla="*/ 975612 w 1143001"/>
                  <a:gd name="connsiteY5" fmla="*/ 975613 h 975613"/>
                  <a:gd name="connsiteX6" fmla="*/ 167388 w 1143001"/>
                  <a:gd name="connsiteY6" fmla="*/ 975612 h 975613"/>
                  <a:gd name="connsiteX7" fmla="*/ 0 w 1143001"/>
                  <a:gd name="connsiteY7" fmla="*/ 571500 h 975613"/>
                  <a:gd name="connsiteX8" fmla="*/ 1 w 1143001"/>
                  <a:gd name="connsiteY8" fmla="*/ 571499 h 975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43001" h="975613">
                    <a:moveTo>
                      <a:pt x="1" y="571499"/>
                    </a:moveTo>
                    <a:cubicBezTo>
                      <a:pt x="1" y="419928"/>
                      <a:pt x="60213" y="274564"/>
                      <a:pt x="167390" y="167388"/>
                    </a:cubicBezTo>
                    <a:cubicBezTo>
                      <a:pt x="274567" y="60211"/>
                      <a:pt x="419931" y="0"/>
                      <a:pt x="571502" y="0"/>
                    </a:cubicBezTo>
                    <a:cubicBezTo>
                      <a:pt x="723073" y="0"/>
                      <a:pt x="868437" y="60212"/>
                      <a:pt x="975613" y="167389"/>
                    </a:cubicBezTo>
                    <a:cubicBezTo>
                      <a:pt x="1082790" y="274566"/>
                      <a:pt x="1143001" y="419930"/>
                      <a:pt x="1143001" y="571501"/>
                    </a:cubicBezTo>
                    <a:cubicBezTo>
                      <a:pt x="1143001" y="723072"/>
                      <a:pt x="1138214" y="908261"/>
                      <a:pt x="975612" y="975613"/>
                    </a:cubicBezTo>
                    <a:lnTo>
                      <a:pt x="167388" y="975612"/>
                    </a:lnTo>
                    <a:cubicBezTo>
                      <a:pt x="60211" y="868435"/>
                      <a:pt x="0" y="723071"/>
                      <a:pt x="0" y="571500"/>
                    </a:cubicBezTo>
                    <a:lnTo>
                      <a:pt x="1" y="571499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2590800" y="5181600"/>
                <a:ext cx="914400" cy="9144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838200" y="5791200"/>
                <a:ext cx="457200" cy="4572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2362200" y="5943600"/>
                <a:ext cx="762000" cy="762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1676400" y="5626100"/>
                <a:ext cx="457200" cy="4572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1981200" y="5334000"/>
                <a:ext cx="355600" cy="3556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1943100" y="5562600"/>
                <a:ext cx="431800" cy="4318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2362200" y="5029200"/>
                <a:ext cx="762000" cy="762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3009900" y="4419600"/>
                <a:ext cx="355600" cy="3556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2971800" y="4648200"/>
                <a:ext cx="431800" cy="4318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3314700" y="4724400"/>
                <a:ext cx="203200" cy="2032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3619500" y="5029200"/>
                <a:ext cx="203200" cy="2032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1384300" y="5486400"/>
                <a:ext cx="127000" cy="127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3505200" y="5257800"/>
                <a:ext cx="203200" cy="2032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1295400" y="5664200"/>
                <a:ext cx="127000" cy="127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1447800" y="5511800"/>
                <a:ext cx="127000" cy="1270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1600200" y="5486400"/>
                <a:ext cx="127000" cy="127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3352800" y="5943600"/>
                <a:ext cx="533400" cy="5334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" name="Freeform 27"/>
              <p:cNvSpPr/>
              <p:nvPr/>
            </p:nvSpPr>
            <p:spPr>
              <a:xfrm flipV="1">
                <a:off x="5486400" y="0"/>
                <a:ext cx="1143001" cy="975613"/>
              </a:xfrm>
              <a:custGeom>
                <a:avLst/>
                <a:gdLst>
                  <a:gd name="connsiteX0" fmla="*/ 0 w 1143000"/>
                  <a:gd name="connsiteY0" fmla="*/ 571500 h 1143000"/>
                  <a:gd name="connsiteX1" fmla="*/ 167389 w 1143000"/>
                  <a:gd name="connsiteY1" fmla="*/ 167389 h 1143000"/>
                  <a:gd name="connsiteX2" fmla="*/ 571501 w 1143000"/>
                  <a:gd name="connsiteY2" fmla="*/ 1 h 1143000"/>
                  <a:gd name="connsiteX3" fmla="*/ 975612 w 1143000"/>
                  <a:gd name="connsiteY3" fmla="*/ 167390 h 1143000"/>
                  <a:gd name="connsiteX4" fmla="*/ 1143000 w 1143000"/>
                  <a:gd name="connsiteY4" fmla="*/ 571502 h 1143000"/>
                  <a:gd name="connsiteX5" fmla="*/ 975611 w 1143000"/>
                  <a:gd name="connsiteY5" fmla="*/ 975614 h 1143000"/>
                  <a:gd name="connsiteX6" fmla="*/ 571499 w 1143000"/>
                  <a:gd name="connsiteY6" fmla="*/ 1143002 h 1143000"/>
                  <a:gd name="connsiteX7" fmla="*/ 167387 w 1143000"/>
                  <a:gd name="connsiteY7" fmla="*/ 975613 h 1143000"/>
                  <a:gd name="connsiteX8" fmla="*/ -1 w 1143000"/>
                  <a:gd name="connsiteY8" fmla="*/ 571501 h 1143000"/>
                  <a:gd name="connsiteX9" fmla="*/ 0 w 1143000"/>
                  <a:gd name="connsiteY9" fmla="*/ 571500 h 1143000"/>
                  <a:gd name="connsiteX0" fmla="*/ 1 w 1143001"/>
                  <a:gd name="connsiteY0" fmla="*/ 571499 h 1042965"/>
                  <a:gd name="connsiteX1" fmla="*/ 167390 w 1143001"/>
                  <a:gd name="connsiteY1" fmla="*/ 167388 h 1042965"/>
                  <a:gd name="connsiteX2" fmla="*/ 571502 w 1143001"/>
                  <a:gd name="connsiteY2" fmla="*/ 0 h 1042965"/>
                  <a:gd name="connsiteX3" fmla="*/ 975613 w 1143001"/>
                  <a:gd name="connsiteY3" fmla="*/ 167389 h 1042965"/>
                  <a:gd name="connsiteX4" fmla="*/ 1143001 w 1143001"/>
                  <a:gd name="connsiteY4" fmla="*/ 571501 h 1042965"/>
                  <a:gd name="connsiteX5" fmla="*/ 975612 w 1143001"/>
                  <a:gd name="connsiteY5" fmla="*/ 975613 h 1042965"/>
                  <a:gd name="connsiteX6" fmla="*/ 167388 w 1143001"/>
                  <a:gd name="connsiteY6" fmla="*/ 975612 h 1042965"/>
                  <a:gd name="connsiteX7" fmla="*/ 0 w 1143001"/>
                  <a:gd name="connsiteY7" fmla="*/ 571500 h 1042965"/>
                  <a:gd name="connsiteX8" fmla="*/ 1 w 1143001"/>
                  <a:gd name="connsiteY8" fmla="*/ 571499 h 1042965"/>
                  <a:gd name="connsiteX0" fmla="*/ 1 w 1143001"/>
                  <a:gd name="connsiteY0" fmla="*/ 571499 h 975613"/>
                  <a:gd name="connsiteX1" fmla="*/ 167390 w 1143001"/>
                  <a:gd name="connsiteY1" fmla="*/ 167388 h 975613"/>
                  <a:gd name="connsiteX2" fmla="*/ 571502 w 1143001"/>
                  <a:gd name="connsiteY2" fmla="*/ 0 h 975613"/>
                  <a:gd name="connsiteX3" fmla="*/ 975613 w 1143001"/>
                  <a:gd name="connsiteY3" fmla="*/ 167389 h 975613"/>
                  <a:gd name="connsiteX4" fmla="*/ 1143001 w 1143001"/>
                  <a:gd name="connsiteY4" fmla="*/ 571501 h 975613"/>
                  <a:gd name="connsiteX5" fmla="*/ 975612 w 1143001"/>
                  <a:gd name="connsiteY5" fmla="*/ 975613 h 975613"/>
                  <a:gd name="connsiteX6" fmla="*/ 167388 w 1143001"/>
                  <a:gd name="connsiteY6" fmla="*/ 975612 h 975613"/>
                  <a:gd name="connsiteX7" fmla="*/ 0 w 1143001"/>
                  <a:gd name="connsiteY7" fmla="*/ 571500 h 975613"/>
                  <a:gd name="connsiteX8" fmla="*/ 1 w 1143001"/>
                  <a:gd name="connsiteY8" fmla="*/ 571499 h 975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43001" h="975613">
                    <a:moveTo>
                      <a:pt x="1" y="571499"/>
                    </a:moveTo>
                    <a:cubicBezTo>
                      <a:pt x="1" y="419928"/>
                      <a:pt x="60213" y="274564"/>
                      <a:pt x="167390" y="167388"/>
                    </a:cubicBezTo>
                    <a:cubicBezTo>
                      <a:pt x="274567" y="60211"/>
                      <a:pt x="419931" y="0"/>
                      <a:pt x="571502" y="0"/>
                    </a:cubicBezTo>
                    <a:cubicBezTo>
                      <a:pt x="723073" y="0"/>
                      <a:pt x="868437" y="60212"/>
                      <a:pt x="975613" y="167389"/>
                    </a:cubicBezTo>
                    <a:cubicBezTo>
                      <a:pt x="1082790" y="274566"/>
                      <a:pt x="1143001" y="419930"/>
                      <a:pt x="1143001" y="571501"/>
                    </a:cubicBezTo>
                    <a:cubicBezTo>
                      <a:pt x="1143001" y="723072"/>
                      <a:pt x="1138214" y="908261"/>
                      <a:pt x="975612" y="975613"/>
                    </a:cubicBezTo>
                    <a:lnTo>
                      <a:pt x="167388" y="975612"/>
                    </a:lnTo>
                    <a:cubicBezTo>
                      <a:pt x="60211" y="868435"/>
                      <a:pt x="0" y="723071"/>
                      <a:pt x="0" y="571500"/>
                    </a:cubicBezTo>
                    <a:lnTo>
                      <a:pt x="1" y="571499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9" name="Oval 28"/>
              <p:cNvSpPr/>
              <p:nvPr/>
            </p:nvSpPr>
            <p:spPr>
              <a:xfrm flipV="1">
                <a:off x="7391402" y="759714"/>
                <a:ext cx="914400" cy="9144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30" name="Oval 29"/>
              <p:cNvSpPr/>
              <p:nvPr/>
            </p:nvSpPr>
            <p:spPr>
              <a:xfrm flipV="1">
                <a:off x="5638802" y="607314"/>
                <a:ext cx="457200" cy="4572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1" name="Oval 30"/>
              <p:cNvSpPr/>
              <p:nvPr/>
            </p:nvSpPr>
            <p:spPr>
              <a:xfrm flipV="1">
                <a:off x="7162802" y="150114"/>
                <a:ext cx="762000" cy="7620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2" name="Oval 31"/>
              <p:cNvSpPr/>
              <p:nvPr/>
            </p:nvSpPr>
            <p:spPr>
              <a:xfrm flipV="1">
                <a:off x="6477002" y="772414"/>
                <a:ext cx="457200" cy="4572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3" name="Oval 32"/>
              <p:cNvSpPr/>
              <p:nvPr/>
            </p:nvSpPr>
            <p:spPr>
              <a:xfrm flipV="1">
                <a:off x="6781802" y="1166114"/>
                <a:ext cx="355600" cy="3556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34" name="Oval 33"/>
              <p:cNvSpPr/>
              <p:nvPr/>
            </p:nvSpPr>
            <p:spPr>
              <a:xfrm flipV="1">
                <a:off x="6743702" y="861314"/>
                <a:ext cx="431800" cy="4318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35" name="Oval 34"/>
              <p:cNvSpPr/>
              <p:nvPr/>
            </p:nvSpPr>
            <p:spPr>
              <a:xfrm flipV="1">
                <a:off x="7162802" y="1064514"/>
                <a:ext cx="762000" cy="7620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6" name="Oval 35"/>
              <p:cNvSpPr/>
              <p:nvPr/>
            </p:nvSpPr>
            <p:spPr>
              <a:xfrm flipV="1">
                <a:off x="7810502" y="2080514"/>
                <a:ext cx="355600" cy="3556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37" name="Oval 36"/>
              <p:cNvSpPr/>
              <p:nvPr/>
            </p:nvSpPr>
            <p:spPr>
              <a:xfrm flipV="1">
                <a:off x="7772402" y="1775714"/>
                <a:ext cx="431800" cy="4318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38" name="Oval 37"/>
              <p:cNvSpPr/>
              <p:nvPr/>
            </p:nvSpPr>
            <p:spPr>
              <a:xfrm flipV="1">
                <a:off x="8115302" y="1928114"/>
                <a:ext cx="203200" cy="2032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9" name="Oval 38"/>
              <p:cNvSpPr/>
              <p:nvPr/>
            </p:nvSpPr>
            <p:spPr>
              <a:xfrm flipV="1">
                <a:off x="8420102" y="1623314"/>
                <a:ext cx="203200" cy="2032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40" name="Oval 39"/>
              <p:cNvSpPr/>
              <p:nvPr/>
            </p:nvSpPr>
            <p:spPr>
              <a:xfrm flipV="1">
                <a:off x="6184902" y="1242314"/>
                <a:ext cx="127000" cy="127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41" name="Oval 40"/>
              <p:cNvSpPr/>
              <p:nvPr/>
            </p:nvSpPr>
            <p:spPr>
              <a:xfrm flipV="1">
                <a:off x="8305802" y="1394714"/>
                <a:ext cx="203200" cy="2032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42" name="Oval 41"/>
              <p:cNvSpPr/>
              <p:nvPr/>
            </p:nvSpPr>
            <p:spPr>
              <a:xfrm flipV="1">
                <a:off x="6096002" y="1064514"/>
                <a:ext cx="127000" cy="1270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3" name="Oval 42"/>
              <p:cNvSpPr/>
              <p:nvPr/>
            </p:nvSpPr>
            <p:spPr>
              <a:xfrm flipV="1">
                <a:off x="6248402" y="1216914"/>
                <a:ext cx="127000" cy="1270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4" name="Oval 43"/>
              <p:cNvSpPr/>
              <p:nvPr/>
            </p:nvSpPr>
            <p:spPr>
              <a:xfrm flipV="1">
                <a:off x="6400802" y="1242314"/>
                <a:ext cx="127000" cy="127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45" name="Oval 44"/>
              <p:cNvSpPr/>
              <p:nvPr/>
            </p:nvSpPr>
            <p:spPr>
              <a:xfrm flipV="1">
                <a:off x="8153402" y="378714"/>
                <a:ext cx="533400" cy="5334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</p:grpSp>
      <p:sp>
        <p:nvSpPr>
          <p:cNvPr id="46" name="Oval 45"/>
          <p:cNvSpPr/>
          <p:nvPr/>
        </p:nvSpPr>
        <p:spPr>
          <a:xfrm>
            <a:off x="8636000" y="6589059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8788400" y="6589059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8940800" y="6589059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2133600" cy="3048000"/>
          </a:xfrm>
          <a:noFill/>
          <a:ln>
            <a:noFill/>
          </a:ln>
          <a:scene3d>
            <a:camera prst="orthographicFront"/>
            <a:lightRig rig="threePt" dir="t"/>
          </a:scene3d>
          <a:sp3d>
            <a:bevelT w="12700" h="12700"/>
          </a:sp3d>
        </p:spPr>
        <p:txBody>
          <a:bodyPr anchor="b">
            <a:noAutofit/>
          </a:bodyPr>
          <a:lstStyle>
            <a:lvl1pPr algn="l">
              <a:defRPr sz="4000" kern="1200" spc="200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648200"/>
            <a:ext cx="3200400" cy="1524000"/>
          </a:xfrm>
        </p:spPr>
        <p:txBody>
          <a:bodyPr lIns="0" rIns="0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FA513-4DCC-4818-956D-AC4785168C86}" type="datetimeFigureOut">
              <a:rPr lang="en-US" smtClean="0"/>
              <a:t>5/22/2021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529E2-F1DD-48F3-BF2C-5C1488F2E145}" type="slidenum">
              <a:rPr lang="en-US" smtClean="0"/>
              <a:t>‹#›</a:t>
            </a:fld>
            <a:endParaRPr lang="en-US"/>
          </a:p>
        </p:txBody>
      </p:sp>
      <p:grpSp>
        <p:nvGrpSpPr>
          <p:cNvPr id="3" name="Group 21"/>
          <p:cNvGrpSpPr/>
          <p:nvPr/>
        </p:nvGrpSpPr>
        <p:grpSpPr>
          <a:xfrm>
            <a:off x="3775364" y="2133600"/>
            <a:ext cx="5368636" cy="4724400"/>
            <a:chOff x="0" y="0"/>
            <a:chExt cx="2222500" cy="1955800"/>
          </a:xfrm>
        </p:grpSpPr>
        <p:sp>
          <p:nvSpPr>
            <p:cNvPr id="8" name="Oval 7"/>
            <p:cNvSpPr/>
            <p:nvPr/>
          </p:nvSpPr>
          <p:spPr>
            <a:xfrm>
              <a:off x="685800" y="152400"/>
              <a:ext cx="914400" cy="9144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381000" y="1206500"/>
              <a:ext cx="457200" cy="457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Oval 9"/>
            <p:cNvSpPr/>
            <p:nvPr/>
          </p:nvSpPr>
          <p:spPr>
            <a:xfrm>
              <a:off x="685800" y="914400"/>
              <a:ext cx="355600" cy="3556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647700" y="1143000"/>
              <a:ext cx="431800" cy="4318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457200" y="0"/>
              <a:ext cx="762000" cy="762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Oval 12"/>
            <p:cNvSpPr/>
            <p:nvPr/>
          </p:nvSpPr>
          <p:spPr>
            <a:xfrm>
              <a:off x="1714500" y="0"/>
              <a:ext cx="355600" cy="3556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Oval 13"/>
            <p:cNvSpPr/>
            <p:nvPr/>
          </p:nvSpPr>
          <p:spPr>
            <a:xfrm>
              <a:off x="1676400" y="228600"/>
              <a:ext cx="431800" cy="4318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019300" y="304800"/>
              <a:ext cx="203200" cy="2032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1028700" y="1524000"/>
              <a:ext cx="203200" cy="203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Oval 16"/>
            <p:cNvSpPr/>
            <p:nvPr/>
          </p:nvSpPr>
          <p:spPr>
            <a:xfrm>
              <a:off x="88900" y="10668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Oval 17"/>
            <p:cNvSpPr/>
            <p:nvPr/>
          </p:nvSpPr>
          <p:spPr>
            <a:xfrm>
              <a:off x="914400" y="1752600"/>
              <a:ext cx="203200" cy="203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9" name="Oval 18"/>
            <p:cNvSpPr/>
            <p:nvPr/>
          </p:nvSpPr>
          <p:spPr>
            <a:xfrm>
              <a:off x="0" y="12446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0" name="Oval 19"/>
            <p:cNvSpPr/>
            <p:nvPr/>
          </p:nvSpPr>
          <p:spPr>
            <a:xfrm>
              <a:off x="152400" y="1092200"/>
              <a:ext cx="127000" cy="1270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304800" y="10668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4" name="Picture Placeholder 2"/>
          <p:cNvSpPr>
            <a:spLocks noGrp="1"/>
          </p:cNvSpPr>
          <p:nvPr>
            <p:ph type="pic" idx="1"/>
          </p:nvPr>
        </p:nvSpPr>
        <p:spPr>
          <a:xfrm>
            <a:off x="5638800" y="838200"/>
            <a:ext cx="2514600" cy="2514600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tx2">
                <a:alpha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25400"/>
          </a:bodyPr>
          <a:lstStyle>
            <a:lvl1pPr marL="0" indent="0" algn="ctr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25" name="Picture Placeholder 2"/>
          <p:cNvSpPr>
            <a:spLocks noGrp="1"/>
          </p:cNvSpPr>
          <p:nvPr>
            <p:ph type="pic" idx="13"/>
          </p:nvPr>
        </p:nvSpPr>
        <p:spPr>
          <a:xfrm>
            <a:off x="3810000" y="2362200"/>
            <a:ext cx="2514600" cy="2514600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tx2">
                <a:alpha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25400"/>
          </a:bodyPr>
          <a:lstStyle>
            <a:lvl1pPr marL="0" indent="0" algn="ctr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2133600" cy="3048000"/>
          </a:xfrm>
          <a:noFill/>
          <a:ln>
            <a:noFill/>
          </a:ln>
          <a:scene3d>
            <a:camera prst="orthographicFront"/>
            <a:lightRig rig="threePt" dir="t"/>
          </a:scene3d>
          <a:sp3d>
            <a:bevelT w="12700" h="12700"/>
          </a:sp3d>
        </p:spPr>
        <p:txBody>
          <a:bodyPr anchor="b">
            <a:noAutofit/>
          </a:bodyPr>
          <a:lstStyle>
            <a:lvl1pPr algn="l">
              <a:defRPr sz="4000" kern="1200" spc="200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648200"/>
            <a:ext cx="3200400" cy="1524000"/>
          </a:xfrm>
        </p:spPr>
        <p:txBody>
          <a:bodyPr lIns="0" rIns="0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FA513-4DCC-4818-956D-AC4785168C86}" type="datetimeFigureOut">
              <a:rPr lang="en-US" smtClean="0"/>
              <a:t>5/22/2021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529E2-F1DD-48F3-BF2C-5C1488F2E145}" type="slidenum">
              <a:rPr lang="en-US" smtClean="0"/>
              <a:t>‹#›</a:t>
            </a:fld>
            <a:endParaRPr lang="en-US"/>
          </a:p>
        </p:txBody>
      </p:sp>
      <p:grpSp>
        <p:nvGrpSpPr>
          <p:cNvPr id="3" name="Group 21"/>
          <p:cNvGrpSpPr/>
          <p:nvPr/>
        </p:nvGrpSpPr>
        <p:grpSpPr>
          <a:xfrm>
            <a:off x="3775364" y="2133600"/>
            <a:ext cx="5368636" cy="4724400"/>
            <a:chOff x="0" y="0"/>
            <a:chExt cx="2222500" cy="1955800"/>
          </a:xfrm>
        </p:grpSpPr>
        <p:sp>
          <p:nvSpPr>
            <p:cNvPr id="8" name="Oval 7"/>
            <p:cNvSpPr/>
            <p:nvPr/>
          </p:nvSpPr>
          <p:spPr>
            <a:xfrm>
              <a:off x="685800" y="152400"/>
              <a:ext cx="914400" cy="9144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381000" y="1206500"/>
              <a:ext cx="457200" cy="457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Oval 9"/>
            <p:cNvSpPr/>
            <p:nvPr/>
          </p:nvSpPr>
          <p:spPr>
            <a:xfrm>
              <a:off x="685800" y="914400"/>
              <a:ext cx="355600" cy="3556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647700" y="1143000"/>
              <a:ext cx="431800" cy="4318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457200" y="0"/>
              <a:ext cx="762000" cy="762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Oval 12"/>
            <p:cNvSpPr/>
            <p:nvPr/>
          </p:nvSpPr>
          <p:spPr>
            <a:xfrm>
              <a:off x="1714500" y="0"/>
              <a:ext cx="355600" cy="3556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Oval 13"/>
            <p:cNvSpPr/>
            <p:nvPr/>
          </p:nvSpPr>
          <p:spPr>
            <a:xfrm>
              <a:off x="1676400" y="228600"/>
              <a:ext cx="431800" cy="4318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019300" y="304800"/>
              <a:ext cx="203200" cy="2032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1028700" y="1524000"/>
              <a:ext cx="203200" cy="203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Oval 16"/>
            <p:cNvSpPr/>
            <p:nvPr/>
          </p:nvSpPr>
          <p:spPr>
            <a:xfrm>
              <a:off x="88900" y="10668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Oval 17"/>
            <p:cNvSpPr/>
            <p:nvPr/>
          </p:nvSpPr>
          <p:spPr>
            <a:xfrm>
              <a:off x="914400" y="1752600"/>
              <a:ext cx="203200" cy="203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9" name="Oval 18"/>
            <p:cNvSpPr/>
            <p:nvPr/>
          </p:nvSpPr>
          <p:spPr>
            <a:xfrm>
              <a:off x="0" y="12446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0" name="Oval 19"/>
            <p:cNvSpPr/>
            <p:nvPr/>
          </p:nvSpPr>
          <p:spPr>
            <a:xfrm>
              <a:off x="152400" y="1092200"/>
              <a:ext cx="127000" cy="1270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304800" y="10668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2" name="Picture Placeholder 2"/>
          <p:cNvSpPr>
            <a:spLocks noGrp="1"/>
          </p:cNvSpPr>
          <p:nvPr>
            <p:ph type="pic" idx="1"/>
          </p:nvPr>
        </p:nvSpPr>
        <p:spPr>
          <a:xfrm>
            <a:off x="5715000" y="76200"/>
            <a:ext cx="2514600" cy="2514600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tx2">
                <a:alpha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25400"/>
          </a:bodyPr>
          <a:lstStyle>
            <a:lvl1pPr marL="0" indent="0" algn="ctr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23" name="Picture Placeholder 2"/>
          <p:cNvSpPr>
            <a:spLocks noGrp="1"/>
          </p:cNvSpPr>
          <p:nvPr>
            <p:ph type="pic" idx="13"/>
          </p:nvPr>
        </p:nvSpPr>
        <p:spPr>
          <a:xfrm>
            <a:off x="3810000" y="2362200"/>
            <a:ext cx="2514600" cy="2514600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tx2">
                <a:alpha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25400"/>
          </a:bodyPr>
          <a:lstStyle>
            <a:lvl1pPr marL="0" indent="0" algn="ctr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24" name="Picture Placeholder 2"/>
          <p:cNvSpPr>
            <a:spLocks noGrp="1"/>
          </p:cNvSpPr>
          <p:nvPr>
            <p:ph type="pic" idx="14"/>
          </p:nvPr>
        </p:nvSpPr>
        <p:spPr>
          <a:xfrm>
            <a:off x="2667000" y="381000"/>
            <a:ext cx="2514600" cy="2514600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tx2">
                <a:alpha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25400"/>
          </a:bodyPr>
          <a:lstStyle>
            <a:lvl1pPr marL="0" indent="0" algn="ctr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FA513-4DCC-4818-956D-AC4785168C86}" type="datetimeFigureOut">
              <a:rPr lang="en-US" smtClean="0"/>
              <a:t>5/22/2021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529E2-F1DD-48F3-BF2C-5C1488F2E1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FA513-4DCC-4818-956D-AC4785168C86}" type="datetimeFigureOut">
              <a:rPr lang="en-US" smtClean="0"/>
              <a:t>5/22/2021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529E2-F1DD-48F3-BF2C-5C1488F2E1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sz="4400" b="1">
                <a:solidFill>
                  <a:srgbClr val="FF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875B975-E5B8-41A4-A2F2-25504E2FA4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rgbClr val="FF0000"/>
                </a:solidFill>
              </a:defRPr>
            </a:lvl1pPr>
          </a:lstStyle>
          <a:p>
            <a:fld id="{AC3BF96E-ACE7-479C-A823-A99573703D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1672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875B975-E5B8-41A4-A2F2-25504E2FA4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3BF96E-ACE7-479C-A823-A99573703D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429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875B975-E5B8-41A4-A2F2-25504E2FA4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3BF96E-ACE7-479C-A823-A99573703D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0890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875B975-E5B8-41A4-A2F2-25504E2FA4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3BF96E-ACE7-479C-A823-A99573703D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7102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875B975-E5B8-41A4-A2F2-25504E2FA4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3BF96E-ACE7-479C-A823-A99573703D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1660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875B975-E5B8-41A4-A2F2-25504E2FA4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3BF96E-ACE7-479C-A823-A99573703D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313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FA513-4DCC-4818-956D-AC4785168C86}" type="datetimeFigureOut">
              <a:rPr lang="en-US" smtClean="0"/>
              <a:t>5/22/2021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529E2-F1DD-48F3-BF2C-5C1488F2E1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875B975-E5B8-41A4-A2F2-25504E2FA4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3BF96E-ACE7-479C-A823-A99573703D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7494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875B975-E5B8-41A4-A2F2-25504E2FA4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3BF96E-ACE7-479C-A823-A99573703D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4420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875B975-E5B8-41A4-A2F2-25504E2FA4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3BF96E-ACE7-479C-A823-A99573703D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3595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875B975-E5B8-41A4-A2F2-25504E2FA4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3BF96E-ACE7-479C-A823-A99573703D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6716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875B975-E5B8-41A4-A2F2-25504E2FA4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3BF96E-ACE7-479C-A823-A99573703D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6574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086600" cy="1470025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52800" y="2946400"/>
            <a:ext cx="4432300" cy="1752600"/>
          </a:xfrm>
        </p:spPr>
        <p:txBody>
          <a:bodyPr anchor="ctr" anchorCtr="0">
            <a:noAutofit/>
            <a:scene3d>
              <a:camera prst="orthographicFront"/>
              <a:lightRig rig="threePt" dir="t"/>
            </a:scene3d>
            <a:sp3d extrusionH="25400"/>
          </a:bodyPr>
          <a:lstStyle>
            <a:lvl1pPr marL="0" indent="0" algn="ctr">
              <a:buNone/>
              <a:defRPr sz="3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521824"/>
            <a:ext cx="2133600" cy="259976"/>
          </a:xfrm>
        </p:spPr>
        <p:txBody>
          <a:bodyPr/>
          <a:lstStyle>
            <a:lvl1pPr algn="r">
              <a:defRPr/>
            </a:lvl1pPr>
          </a:lstStyle>
          <a:p>
            <a:fld id="{F77FA513-4DCC-4818-956D-AC4785168C86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5/22/2021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21824"/>
            <a:ext cx="2895600" cy="259976"/>
          </a:xfrm>
        </p:spPr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93224"/>
            <a:ext cx="609600" cy="259976"/>
          </a:xfrm>
        </p:spPr>
        <p:txBody>
          <a:bodyPr/>
          <a:lstStyle>
            <a:lvl1pPr algn="ctr">
              <a:defRPr/>
            </a:lvl1pPr>
          </a:lstStyle>
          <a:p>
            <a:fld id="{D10529E2-F1DD-48F3-BF2C-5C1488F2E145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85798" y="0"/>
            <a:ext cx="8001004" cy="7950200"/>
            <a:chOff x="685798" y="0"/>
            <a:chExt cx="8001004" cy="7950200"/>
          </a:xfrm>
        </p:grpSpPr>
        <p:sp>
          <p:nvSpPr>
            <p:cNvPr id="8" name="Pie 7"/>
            <p:cNvSpPr/>
            <p:nvPr/>
          </p:nvSpPr>
          <p:spPr>
            <a:xfrm flipH="1" flipV="1">
              <a:off x="1257300" y="5778500"/>
              <a:ext cx="2171700" cy="2171700"/>
            </a:xfrm>
            <a:prstGeom prst="pie">
              <a:avLst>
                <a:gd name="adj1" fmla="val 0"/>
                <a:gd name="adj2" fmla="val 10800000"/>
              </a:avLst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grpSp>
          <p:nvGrpSpPr>
            <p:cNvPr id="9" name="Group 52"/>
            <p:cNvGrpSpPr/>
            <p:nvPr/>
          </p:nvGrpSpPr>
          <p:grpSpPr>
            <a:xfrm>
              <a:off x="685798" y="0"/>
              <a:ext cx="8001004" cy="6855714"/>
              <a:chOff x="685798" y="0"/>
              <a:chExt cx="8001004" cy="6855714"/>
            </a:xfrm>
          </p:grpSpPr>
          <p:sp>
            <p:nvSpPr>
              <p:cNvPr id="10" name="Freeform 9"/>
              <p:cNvSpPr/>
              <p:nvPr/>
            </p:nvSpPr>
            <p:spPr>
              <a:xfrm>
                <a:off x="685798" y="5880101"/>
                <a:ext cx="1143001" cy="975613"/>
              </a:xfrm>
              <a:custGeom>
                <a:avLst/>
                <a:gdLst>
                  <a:gd name="connsiteX0" fmla="*/ 0 w 1143000"/>
                  <a:gd name="connsiteY0" fmla="*/ 571500 h 1143000"/>
                  <a:gd name="connsiteX1" fmla="*/ 167389 w 1143000"/>
                  <a:gd name="connsiteY1" fmla="*/ 167389 h 1143000"/>
                  <a:gd name="connsiteX2" fmla="*/ 571501 w 1143000"/>
                  <a:gd name="connsiteY2" fmla="*/ 1 h 1143000"/>
                  <a:gd name="connsiteX3" fmla="*/ 975612 w 1143000"/>
                  <a:gd name="connsiteY3" fmla="*/ 167390 h 1143000"/>
                  <a:gd name="connsiteX4" fmla="*/ 1143000 w 1143000"/>
                  <a:gd name="connsiteY4" fmla="*/ 571502 h 1143000"/>
                  <a:gd name="connsiteX5" fmla="*/ 975611 w 1143000"/>
                  <a:gd name="connsiteY5" fmla="*/ 975614 h 1143000"/>
                  <a:gd name="connsiteX6" fmla="*/ 571499 w 1143000"/>
                  <a:gd name="connsiteY6" fmla="*/ 1143002 h 1143000"/>
                  <a:gd name="connsiteX7" fmla="*/ 167387 w 1143000"/>
                  <a:gd name="connsiteY7" fmla="*/ 975613 h 1143000"/>
                  <a:gd name="connsiteX8" fmla="*/ -1 w 1143000"/>
                  <a:gd name="connsiteY8" fmla="*/ 571501 h 1143000"/>
                  <a:gd name="connsiteX9" fmla="*/ 0 w 1143000"/>
                  <a:gd name="connsiteY9" fmla="*/ 571500 h 1143000"/>
                  <a:gd name="connsiteX0" fmla="*/ 1 w 1143001"/>
                  <a:gd name="connsiteY0" fmla="*/ 571499 h 1042965"/>
                  <a:gd name="connsiteX1" fmla="*/ 167390 w 1143001"/>
                  <a:gd name="connsiteY1" fmla="*/ 167388 h 1042965"/>
                  <a:gd name="connsiteX2" fmla="*/ 571502 w 1143001"/>
                  <a:gd name="connsiteY2" fmla="*/ 0 h 1042965"/>
                  <a:gd name="connsiteX3" fmla="*/ 975613 w 1143001"/>
                  <a:gd name="connsiteY3" fmla="*/ 167389 h 1042965"/>
                  <a:gd name="connsiteX4" fmla="*/ 1143001 w 1143001"/>
                  <a:gd name="connsiteY4" fmla="*/ 571501 h 1042965"/>
                  <a:gd name="connsiteX5" fmla="*/ 975612 w 1143001"/>
                  <a:gd name="connsiteY5" fmla="*/ 975613 h 1042965"/>
                  <a:gd name="connsiteX6" fmla="*/ 167388 w 1143001"/>
                  <a:gd name="connsiteY6" fmla="*/ 975612 h 1042965"/>
                  <a:gd name="connsiteX7" fmla="*/ 0 w 1143001"/>
                  <a:gd name="connsiteY7" fmla="*/ 571500 h 1042965"/>
                  <a:gd name="connsiteX8" fmla="*/ 1 w 1143001"/>
                  <a:gd name="connsiteY8" fmla="*/ 571499 h 1042965"/>
                  <a:gd name="connsiteX0" fmla="*/ 1 w 1143001"/>
                  <a:gd name="connsiteY0" fmla="*/ 571499 h 975613"/>
                  <a:gd name="connsiteX1" fmla="*/ 167390 w 1143001"/>
                  <a:gd name="connsiteY1" fmla="*/ 167388 h 975613"/>
                  <a:gd name="connsiteX2" fmla="*/ 571502 w 1143001"/>
                  <a:gd name="connsiteY2" fmla="*/ 0 h 975613"/>
                  <a:gd name="connsiteX3" fmla="*/ 975613 w 1143001"/>
                  <a:gd name="connsiteY3" fmla="*/ 167389 h 975613"/>
                  <a:gd name="connsiteX4" fmla="*/ 1143001 w 1143001"/>
                  <a:gd name="connsiteY4" fmla="*/ 571501 h 975613"/>
                  <a:gd name="connsiteX5" fmla="*/ 975612 w 1143001"/>
                  <a:gd name="connsiteY5" fmla="*/ 975613 h 975613"/>
                  <a:gd name="connsiteX6" fmla="*/ 167388 w 1143001"/>
                  <a:gd name="connsiteY6" fmla="*/ 975612 h 975613"/>
                  <a:gd name="connsiteX7" fmla="*/ 0 w 1143001"/>
                  <a:gd name="connsiteY7" fmla="*/ 571500 h 975613"/>
                  <a:gd name="connsiteX8" fmla="*/ 1 w 1143001"/>
                  <a:gd name="connsiteY8" fmla="*/ 571499 h 975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43001" h="975613">
                    <a:moveTo>
                      <a:pt x="1" y="571499"/>
                    </a:moveTo>
                    <a:cubicBezTo>
                      <a:pt x="1" y="419928"/>
                      <a:pt x="60213" y="274564"/>
                      <a:pt x="167390" y="167388"/>
                    </a:cubicBezTo>
                    <a:cubicBezTo>
                      <a:pt x="274567" y="60211"/>
                      <a:pt x="419931" y="0"/>
                      <a:pt x="571502" y="0"/>
                    </a:cubicBezTo>
                    <a:cubicBezTo>
                      <a:pt x="723073" y="0"/>
                      <a:pt x="868437" y="60212"/>
                      <a:pt x="975613" y="167389"/>
                    </a:cubicBezTo>
                    <a:cubicBezTo>
                      <a:pt x="1082790" y="274566"/>
                      <a:pt x="1143001" y="419930"/>
                      <a:pt x="1143001" y="571501"/>
                    </a:cubicBezTo>
                    <a:cubicBezTo>
                      <a:pt x="1143001" y="723072"/>
                      <a:pt x="1138214" y="908261"/>
                      <a:pt x="975612" y="975613"/>
                    </a:cubicBezTo>
                    <a:lnTo>
                      <a:pt x="167388" y="975612"/>
                    </a:lnTo>
                    <a:cubicBezTo>
                      <a:pt x="60211" y="868435"/>
                      <a:pt x="0" y="723071"/>
                      <a:pt x="0" y="571500"/>
                    </a:cubicBezTo>
                    <a:lnTo>
                      <a:pt x="1" y="571499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2590800" y="5181600"/>
                <a:ext cx="914400" cy="9144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838200" y="5791200"/>
                <a:ext cx="457200" cy="4572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2362200" y="5943600"/>
                <a:ext cx="762000" cy="762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1676400" y="5626100"/>
                <a:ext cx="457200" cy="4572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1981200" y="5334000"/>
                <a:ext cx="355600" cy="3556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1943100" y="5562600"/>
                <a:ext cx="431800" cy="4318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2362200" y="5029200"/>
                <a:ext cx="762000" cy="762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3009900" y="4419600"/>
                <a:ext cx="355600" cy="3556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2971800" y="4648200"/>
                <a:ext cx="431800" cy="4318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3314700" y="4724400"/>
                <a:ext cx="203200" cy="2032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3619500" y="5029200"/>
                <a:ext cx="203200" cy="2032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1384300" y="5486400"/>
                <a:ext cx="127000" cy="127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3505200" y="5257800"/>
                <a:ext cx="203200" cy="2032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1295400" y="5664200"/>
                <a:ext cx="127000" cy="127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1447800" y="5511800"/>
                <a:ext cx="127000" cy="1270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1600200" y="5486400"/>
                <a:ext cx="127000" cy="127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3352800" y="5943600"/>
                <a:ext cx="533400" cy="5334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28" name="Freeform 27"/>
              <p:cNvSpPr/>
              <p:nvPr/>
            </p:nvSpPr>
            <p:spPr>
              <a:xfrm flipV="1">
                <a:off x="5486400" y="0"/>
                <a:ext cx="1143001" cy="975613"/>
              </a:xfrm>
              <a:custGeom>
                <a:avLst/>
                <a:gdLst>
                  <a:gd name="connsiteX0" fmla="*/ 0 w 1143000"/>
                  <a:gd name="connsiteY0" fmla="*/ 571500 h 1143000"/>
                  <a:gd name="connsiteX1" fmla="*/ 167389 w 1143000"/>
                  <a:gd name="connsiteY1" fmla="*/ 167389 h 1143000"/>
                  <a:gd name="connsiteX2" fmla="*/ 571501 w 1143000"/>
                  <a:gd name="connsiteY2" fmla="*/ 1 h 1143000"/>
                  <a:gd name="connsiteX3" fmla="*/ 975612 w 1143000"/>
                  <a:gd name="connsiteY3" fmla="*/ 167390 h 1143000"/>
                  <a:gd name="connsiteX4" fmla="*/ 1143000 w 1143000"/>
                  <a:gd name="connsiteY4" fmla="*/ 571502 h 1143000"/>
                  <a:gd name="connsiteX5" fmla="*/ 975611 w 1143000"/>
                  <a:gd name="connsiteY5" fmla="*/ 975614 h 1143000"/>
                  <a:gd name="connsiteX6" fmla="*/ 571499 w 1143000"/>
                  <a:gd name="connsiteY6" fmla="*/ 1143002 h 1143000"/>
                  <a:gd name="connsiteX7" fmla="*/ 167387 w 1143000"/>
                  <a:gd name="connsiteY7" fmla="*/ 975613 h 1143000"/>
                  <a:gd name="connsiteX8" fmla="*/ -1 w 1143000"/>
                  <a:gd name="connsiteY8" fmla="*/ 571501 h 1143000"/>
                  <a:gd name="connsiteX9" fmla="*/ 0 w 1143000"/>
                  <a:gd name="connsiteY9" fmla="*/ 571500 h 1143000"/>
                  <a:gd name="connsiteX0" fmla="*/ 1 w 1143001"/>
                  <a:gd name="connsiteY0" fmla="*/ 571499 h 1042965"/>
                  <a:gd name="connsiteX1" fmla="*/ 167390 w 1143001"/>
                  <a:gd name="connsiteY1" fmla="*/ 167388 h 1042965"/>
                  <a:gd name="connsiteX2" fmla="*/ 571502 w 1143001"/>
                  <a:gd name="connsiteY2" fmla="*/ 0 h 1042965"/>
                  <a:gd name="connsiteX3" fmla="*/ 975613 w 1143001"/>
                  <a:gd name="connsiteY3" fmla="*/ 167389 h 1042965"/>
                  <a:gd name="connsiteX4" fmla="*/ 1143001 w 1143001"/>
                  <a:gd name="connsiteY4" fmla="*/ 571501 h 1042965"/>
                  <a:gd name="connsiteX5" fmla="*/ 975612 w 1143001"/>
                  <a:gd name="connsiteY5" fmla="*/ 975613 h 1042965"/>
                  <a:gd name="connsiteX6" fmla="*/ 167388 w 1143001"/>
                  <a:gd name="connsiteY6" fmla="*/ 975612 h 1042965"/>
                  <a:gd name="connsiteX7" fmla="*/ 0 w 1143001"/>
                  <a:gd name="connsiteY7" fmla="*/ 571500 h 1042965"/>
                  <a:gd name="connsiteX8" fmla="*/ 1 w 1143001"/>
                  <a:gd name="connsiteY8" fmla="*/ 571499 h 1042965"/>
                  <a:gd name="connsiteX0" fmla="*/ 1 w 1143001"/>
                  <a:gd name="connsiteY0" fmla="*/ 571499 h 975613"/>
                  <a:gd name="connsiteX1" fmla="*/ 167390 w 1143001"/>
                  <a:gd name="connsiteY1" fmla="*/ 167388 h 975613"/>
                  <a:gd name="connsiteX2" fmla="*/ 571502 w 1143001"/>
                  <a:gd name="connsiteY2" fmla="*/ 0 h 975613"/>
                  <a:gd name="connsiteX3" fmla="*/ 975613 w 1143001"/>
                  <a:gd name="connsiteY3" fmla="*/ 167389 h 975613"/>
                  <a:gd name="connsiteX4" fmla="*/ 1143001 w 1143001"/>
                  <a:gd name="connsiteY4" fmla="*/ 571501 h 975613"/>
                  <a:gd name="connsiteX5" fmla="*/ 975612 w 1143001"/>
                  <a:gd name="connsiteY5" fmla="*/ 975613 h 975613"/>
                  <a:gd name="connsiteX6" fmla="*/ 167388 w 1143001"/>
                  <a:gd name="connsiteY6" fmla="*/ 975612 h 975613"/>
                  <a:gd name="connsiteX7" fmla="*/ 0 w 1143001"/>
                  <a:gd name="connsiteY7" fmla="*/ 571500 h 975613"/>
                  <a:gd name="connsiteX8" fmla="*/ 1 w 1143001"/>
                  <a:gd name="connsiteY8" fmla="*/ 571499 h 975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43001" h="975613">
                    <a:moveTo>
                      <a:pt x="1" y="571499"/>
                    </a:moveTo>
                    <a:cubicBezTo>
                      <a:pt x="1" y="419928"/>
                      <a:pt x="60213" y="274564"/>
                      <a:pt x="167390" y="167388"/>
                    </a:cubicBezTo>
                    <a:cubicBezTo>
                      <a:pt x="274567" y="60211"/>
                      <a:pt x="419931" y="0"/>
                      <a:pt x="571502" y="0"/>
                    </a:cubicBezTo>
                    <a:cubicBezTo>
                      <a:pt x="723073" y="0"/>
                      <a:pt x="868437" y="60212"/>
                      <a:pt x="975613" y="167389"/>
                    </a:cubicBezTo>
                    <a:cubicBezTo>
                      <a:pt x="1082790" y="274566"/>
                      <a:pt x="1143001" y="419930"/>
                      <a:pt x="1143001" y="571501"/>
                    </a:cubicBezTo>
                    <a:cubicBezTo>
                      <a:pt x="1143001" y="723072"/>
                      <a:pt x="1138214" y="908261"/>
                      <a:pt x="975612" y="975613"/>
                    </a:cubicBezTo>
                    <a:lnTo>
                      <a:pt x="167388" y="975612"/>
                    </a:lnTo>
                    <a:cubicBezTo>
                      <a:pt x="60211" y="868435"/>
                      <a:pt x="0" y="723071"/>
                      <a:pt x="0" y="571500"/>
                    </a:cubicBezTo>
                    <a:lnTo>
                      <a:pt x="1" y="571499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29" name="Oval 28"/>
              <p:cNvSpPr/>
              <p:nvPr/>
            </p:nvSpPr>
            <p:spPr>
              <a:xfrm flipV="1">
                <a:off x="7391402" y="759714"/>
                <a:ext cx="914400" cy="9144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30" name="Oval 29"/>
              <p:cNvSpPr/>
              <p:nvPr/>
            </p:nvSpPr>
            <p:spPr>
              <a:xfrm flipV="1">
                <a:off x="5638802" y="607314"/>
                <a:ext cx="457200" cy="4572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31" name="Oval 30"/>
              <p:cNvSpPr/>
              <p:nvPr/>
            </p:nvSpPr>
            <p:spPr>
              <a:xfrm flipV="1">
                <a:off x="7162802" y="150114"/>
                <a:ext cx="762000" cy="7620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32" name="Oval 31"/>
              <p:cNvSpPr/>
              <p:nvPr/>
            </p:nvSpPr>
            <p:spPr>
              <a:xfrm flipV="1">
                <a:off x="6477002" y="772414"/>
                <a:ext cx="457200" cy="4572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33" name="Oval 32"/>
              <p:cNvSpPr/>
              <p:nvPr/>
            </p:nvSpPr>
            <p:spPr>
              <a:xfrm flipV="1">
                <a:off x="6781802" y="1166114"/>
                <a:ext cx="355600" cy="3556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34" name="Oval 33"/>
              <p:cNvSpPr/>
              <p:nvPr/>
            </p:nvSpPr>
            <p:spPr>
              <a:xfrm flipV="1">
                <a:off x="6743702" y="861314"/>
                <a:ext cx="431800" cy="4318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35" name="Oval 34"/>
              <p:cNvSpPr/>
              <p:nvPr/>
            </p:nvSpPr>
            <p:spPr>
              <a:xfrm flipV="1">
                <a:off x="7162802" y="1064514"/>
                <a:ext cx="762000" cy="7620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36" name="Oval 35"/>
              <p:cNvSpPr/>
              <p:nvPr/>
            </p:nvSpPr>
            <p:spPr>
              <a:xfrm flipV="1">
                <a:off x="7810502" y="2080514"/>
                <a:ext cx="355600" cy="3556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37" name="Oval 36"/>
              <p:cNvSpPr/>
              <p:nvPr/>
            </p:nvSpPr>
            <p:spPr>
              <a:xfrm flipV="1">
                <a:off x="7772402" y="1775714"/>
                <a:ext cx="431800" cy="4318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38" name="Oval 37"/>
              <p:cNvSpPr/>
              <p:nvPr/>
            </p:nvSpPr>
            <p:spPr>
              <a:xfrm flipV="1">
                <a:off x="8115302" y="1928114"/>
                <a:ext cx="203200" cy="2032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39" name="Oval 38"/>
              <p:cNvSpPr/>
              <p:nvPr/>
            </p:nvSpPr>
            <p:spPr>
              <a:xfrm flipV="1">
                <a:off x="8420102" y="1623314"/>
                <a:ext cx="203200" cy="2032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40" name="Oval 39"/>
              <p:cNvSpPr/>
              <p:nvPr/>
            </p:nvSpPr>
            <p:spPr>
              <a:xfrm flipV="1">
                <a:off x="6184902" y="1242314"/>
                <a:ext cx="127000" cy="127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41" name="Oval 40"/>
              <p:cNvSpPr/>
              <p:nvPr/>
            </p:nvSpPr>
            <p:spPr>
              <a:xfrm flipV="1">
                <a:off x="8305802" y="1394714"/>
                <a:ext cx="203200" cy="2032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42" name="Oval 41"/>
              <p:cNvSpPr/>
              <p:nvPr/>
            </p:nvSpPr>
            <p:spPr>
              <a:xfrm flipV="1">
                <a:off x="6096002" y="1064514"/>
                <a:ext cx="127000" cy="1270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43" name="Oval 42"/>
              <p:cNvSpPr/>
              <p:nvPr/>
            </p:nvSpPr>
            <p:spPr>
              <a:xfrm flipV="1">
                <a:off x="6248402" y="1216914"/>
                <a:ext cx="127000" cy="1270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44" name="Oval 43"/>
              <p:cNvSpPr/>
              <p:nvPr/>
            </p:nvSpPr>
            <p:spPr>
              <a:xfrm flipV="1">
                <a:off x="6400802" y="1242314"/>
                <a:ext cx="127000" cy="127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45" name="Oval 44"/>
              <p:cNvSpPr/>
              <p:nvPr/>
            </p:nvSpPr>
            <p:spPr>
              <a:xfrm flipV="1">
                <a:off x="8153402" y="378714"/>
                <a:ext cx="533400" cy="5334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46" name="Oval 45"/>
          <p:cNvSpPr/>
          <p:nvPr/>
        </p:nvSpPr>
        <p:spPr>
          <a:xfrm>
            <a:off x="8636000" y="6589059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FFFFFF"/>
              </a:solidFill>
            </a:endParaRPr>
          </a:p>
        </p:txBody>
      </p:sp>
      <p:sp>
        <p:nvSpPr>
          <p:cNvPr id="47" name="Oval 46"/>
          <p:cNvSpPr/>
          <p:nvPr/>
        </p:nvSpPr>
        <p:spPr>
          <a:xfrm>
            <a:off x="8788400" y="6589059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FFFFFF"/>
              </a:solidFill>
            </a:endParaRPr>
          </a:p>
        </p:txBody>
      </p:sp>
      <p:sp>
        <p:nvSpPr>
          <p:cNvPr id="48" name="Oval 47"/>
          <p:cNvSpPr/>
          <p:nvPr/>
        </p:nvSpPr>
        <p:spPr>
          <a:xfrm>
            <a:off x="8940800" y="6589059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2264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FA513-4DCC-4818-956D-AC4785168C86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5/22/2021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529E2-F1DD-48F3-BF2C-5C1488F2E145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5057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FA513-4DCC-4818-956D-AC4785168C86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5/22/2021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529E2-F1DD-48F3-BF2C-5C1488F2E145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592782" y="2133600"/>
            <a:ext cx="3865418" cy="4172197"/>
            <a:chOff x="0" y="0"/>
            <a:chExt cx="1600200" cy="1727200"/>
          </a:xfrm>
        </p:grpSpPr>
        <p:sp>
          <p:nvSpPr>
            <p:cNvPr id="8" name="Oval 7"/>
            <p:cNvSpPr/>
            <p:nvPr/>
          </p:nvSpPr>
          <p:spPr>
            <a:xfrm>
              <a:off x="685800" y="152400"/>
              <a:ext cx="914400" cy="9144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381000" y="1206500"/>
              <a:ext cx="457200" cy="457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685800" y="914400"/>
              <a:ext cx="355600" cy="3556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647700" y="1143000"/>
              <a:ext cx="431800" cy="4318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457200" y="0"/>
              <a:ext cx="762000" cy="762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1028700" y="1524000"/>
              <a:ext cx="203200" cy="203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88900" y="10668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0" y="12446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152400" y="1092200"/>
              <a:ext cx="127000" cy="1270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304800" y="10668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13" name="Group 32"/>
          <p:cNvGrpSpPr/>
          <p:nvPr/>
        </p:nvGrpSpPr>
        <p:grpSpPr>
          <a:xfrm>
            <a:off x="609600" y="990600"/>
            <a:ext cx="1179761" cy="1356814"/>
            <a:chOff x="266700" y="914400"/>
            <a:chExt cx="1179761" cy="1356814"/>
          </a:xfrm>
        </p:grpSpPr>
        <p:sp>
          <p:nvSpPr>
            <p:cNvPr id="23" name="Oval 22"/>
            <p:cNvSpPr/>
            <p:nvPr/>
          </p:nvSpPr>
          <p:spPr>
            <a:xfrm>
              <a:off x="555812" y="1380565"/>
              <a:ext cx="890649" cy="890649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6" name="Oval 25"/>
            <p:cNvSpPr/>
            <p:nvPr/>
          </p:nvSpPr>
          <p:spPr>
            <a:xfrm flipV="1">
              <a:off x="304800" y="1219200"/>
              <a:ext cx="355600" cy="3556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7" name="Oval 26"/>
            <p:cNvSpPr/>
            <p:nvPr/>
          </p:nvSpPr>
          <p:spPr>
            <a:xfrm flipV="1">
              <a:off x="266700" y="914400"/>
              <a:ext cx="431800" cy="4318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8" name="Oval 27"/>
            <p:cNvSpPr/>
            <p:nvPr/>
          </p:nvSpPr>
          <p:spPr>
            <a:xfrm flipV="1">
              <a:off x="609600" y="1066800"/>
              <a:ext cx="203200" cy="2032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4400" y="2590800"/>
            <a:ext cx="1905000" cy="1905000"/>
          </a:xfrm>
          <a:prstGeom prst="ellipse">
            <a:avLst/>
          </a:prstGeom>
          <a:solidFill>
            <a:schemeClr val="tx2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143000"/>
            <a:ext cx="7086600" cy="1472184"/>
          </a:xfrm>
        </p:spPr>
        <p:txBody>
          <a:bodyPr anchor="ctr" anchorCtr="0">
            <a:normAutofit/>
          </a:bodyPr>
          <a:lstStyle>
            <a:lvl1pPr algn="l">
              <a:defRPr sz="36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4038613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953" y="1752600"/>
            <a:ext cx="3429000" cy="3886200"/>
          </a:xfrm>
          <a:prstGeom prst="ellipse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horz" lIns="45720" tIns="45720" rIns="45720" bIns="45720" rtlCol="0" anchor="t" anchorCtr="0">
            <a:noAutofit/>
            <a:scene3d>
              <a:camera prst="orthographicFront"/>
              <a:lightRig rig="threePt" dir="t"/>
            </a:scene3d>
            <a:sp3d extrusionH="25400"/>
          </a:bodyPr>
          <a:lstStyle>
            <a:lvl1pPr indent="-2286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indent="-2286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indent="-2286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indent="-2286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indent="-2286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 baseline="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362200"/>
            <a:ext cx="3429000" cy="3886200"/>
          </a:xfrm>
          <a:prstGeom prst="ellipse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horz" lIns="45720" tIns="45720" rIns="45720" bIns="45720" rtlCol="0" anchor="t" anchorCtr="0">
            <a:noAutofit/>
            <a:scene3d>
              <a:camera prst="orthographicFront"/>
              <a:lightRig rig="threePt" dir="t"/>
            </a:scene3d>
            <a:sp3d extrusionH="25400"/>
          </a:bodyPr>
          <a:lstStyle>
            <a:lvl1pPr indent="-228600" algn="l" defTabSz="914400" rtl="0" eaLnBrk="1" latinLnBrk="0" hangingPunct="1">
              <a:buFont typeface="Wingdings" pitchFamily="2" charset="2"/>
              <a:buChar char="l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indent="-228600" algn="l" defTabSz="914400" rtl="0" eaLnBrk="1" latinLnBrk="0" hangingPunct="1">
              <a:buFont typeface="Arial" pitchFamily="34" charset="0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indent="-228600" algn="l" defTabSz="914400" rtl="0" eaLnBrk="1" latinLnBrk="0" hangingPunct="1">
              <a:buFont typeface="Wingdings" pitchFamily="2" charset="2"/>
              <a:buChar char="l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indent="-228600" algn="l" defTabSz="914400" rtl="0" eaLnBrk="1" latinLnBrk="0" hangingPunct="1">
              <a:buFont typeface="Arial" pitchFamily="34" charset="0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indent="-228600" algn="l" defTabSz="914400" rtl="0" eaLnBrk="1" latinLnBrk="0" hangingPunct="1">
              <a:buFont typeface="Wingdings" pitchFamily="2" charset="2"/>
              <a:buChar char="l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FA513-4DCC-4818-956D-AC4785168C86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5/22/2021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529E2-F1DD-48F3-BF2C-5C1488F2E145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609600"/>
            <a:ext cx="6629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4987699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6200000">
            <a:off x="-870003" y="3147219"/>
            <a:ext cx="3429000" cy="639762"/>
          </a:xfrm>
          <a:prstGeom prst="rect">
            <a:avLst/>
          </a:prstGeom>
          <a:noFill/>
        </p:spPr>
        <p:txBody>
          <a:bodyPr anchor="ctr" anchorCtr="0">
            <a:scene3d>
              <a:camera prst="orthographicFront"/>
              <a:lightRig rig="threePt" dir="t"/>
            </a:scene3d>
            <a:sp3d extrusionH="25400">
              <a:bevelT w="12700" h="12700"/>
              <a:extrusionClr>
                <a:schemeClr val="bg1">
                  <a:lumMod val="10000"/>
                  <a:lumOff val="90000"/>
                </a:schemeClr>
              </a:extrusionClr>
            </a:sp3d>
          </a:bodyPr>
          <a:lstStyle>
            <a:lvl1pPr marL="0" indent="0" algn="ctr">
              <a:buNone/>
              <a:defRPr sz="1800" b="0">
                <a:effectLst/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1755648"/>
            <a:ext cx="3200400" cy="3429000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 rot="16200000">
            <a:off x="3259278" y="3756819"/>
            <a:ext cx="3429000" cy="639762"/>
          </a:xfrm>
          <a:prstGeom prst="rect">
            <a:avLst/>
          </a:prstGeom>
          <a:noFill/>
        </p:spPr>
        <p:txBody>
          <a:bodyPr anchor="ctr" anchorCtr="0">
            <a:scene3d>
              <a:camera prst="orthographicFront"/>
              <a:lightRig rig="threePt" dir="t"/>
            </a:scene3d>
            <a:sp3d extrusionH="25400">
              <a:bevelT w="12700" h="12700"/>
              <a:extrusionClr>
                <a:schemeClr val="bg1">
                  <a:lumMod val="10000"/>
                  <a:lumOff val="90000"/>
                </a:schemeClr>
              </a:extrusionClr>
            </a:sp3d>
          </a:bodyPr>
          <a:lstStyle>
            <a:lvl1pPr marL="0" indent="0" algn="ctr">
              <a:buNone/>
              <a:defRPr sz="1800" b="0">
                <a:effectLst/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81600" y="2359152"/>
            <a:ext cx="3200400" cy="3429000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FA513-4DCC-4818-956D-AC4785168C86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5/22/2021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529E2-F1DD-48F3-BF2C-5C1488F2E145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730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FA513-4DCC-4818-956D-AC4785168C86}" type="datetimeFigureOut">
              <a:rPr lang="en-US" smtClean="0"/>
              <a:t>5/22/2021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529E2-F1DD-48F3-BF2C-5C1488F2E145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4592782" y="2133600"/>
            <a:ext cx="3865418" cy="4172197"/>
            <a:chOff x="0" y="0"/>
            <a:chExt cx="1600200" cy="1727200"/>
          </a:xfrm>
        </p:grpSpPr>
        <p:sp>
          <p:nvSpPr>
            <p:cNvPr id="8" name="Oval 7"/>
            <p:cNvSpPr/>
            <p:nvPr/>
          </p:nvSpPr>
          <p:spPr>
            <a:xfrm>
              <a:off x="685800" y="152400"/>
              <a:ext cx="914400" cy="9144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381000" y="1206500"/>
              <a:ext cx="457200" cy="457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Oval 9"/>
            <p:cNvSpPr/>
            <p:nvPr/>
          </p:nvSpPr>
          <p:spPr>
            <a:xfrm>
              <a:off x="685800" y="914400"/>
              <a:ext cx="355600" cy="3556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647700" y="1143000"/>
              <a:ext cx="431800" cy="4318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457200" y="0"/>
              <a:ext cx="762000" cy="762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Oval 15"/>
            <p:cNvSpPr/>
            <p:nvPr/>
          </p:nvSpPr>
          <p:spPr>
            <a:xfrm>
              <a:off x="1028700" y="1524000"/>
              <a:ext cx="203200" cy="203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Oval 16"/>
            <p:cNvSpPr/>
            <p:nvPr/>
          </p:nvSpPr>
          <p:spPr>
            <a:xfrm>
              <a:off x="88900" y="10668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9" name="Oval 18"/>
            <p:cNvSpPr/>
            <p:nvPr/>
          </p:nvSpPr>
          <p:spPr>
            <a:xfrm>
              <a:off x="0" y="12446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0" name="Oval 19"/>
            <p:cNvSpPr/>
            <p:nvPr/>
          </p:nvSpPr>
          <p:spPr>
            <a:xfrm>
              <a:off x="152400" y="1092200"/>
              <a:ext cx="127000" cy="1270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304800" y="10668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13" name="Group 32"/>
          <p:cNvGrpSpPr/>
          <p:nvPr/>
        </p:nvGrpSpPr>
        <p:grpSpPr>
          <a:xfrm>
            <a:off x="609600" y="990600"/>
            <a:ext cx="1179761" cy="1356814"/>
            <a:chOff x="266700" y="914400"/>
            <a:chExt cx="1179761" cy="1356814"/>
          </a:xfrm>
        </p:grpSpPr>
        <p:sp>
          <p:nvSpPr>
            <p:cNvPr id="23" name="Oval 22"/>
            <p:cNvSpPr/>
            <p:nvPr/>
          </p:nvSpPr>
          <p:spPr>
            <a:xfrm>
              <a:off x="555812" y="1380565"/>
              <a:ext cx="890649" cy="890649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6" name="Oval 25"/>
            <p:cNvSpPr/>
            <p:nvPr/>
          </p:nvSpPr>
          <p:spPr>
            <a:xfrm flipV="1">
              <a:off x="304800" y="1219200"/>
              <a:ext cx="355600" cy="3556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7" name="Oval 26"/>
            <p:cNvSpPr/>
            <p:nvPr/>
          </p:nvSpPr>
          <p:spPr>
            <a:xfrm flipV="1">
              <a:off x="266700" y="914400"/>
              <a:ext cx="431800" cy="4318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8" name="Oval 27"/>
            <p:cNvSpPr/>
            <p:nvPr/>
          </p:nvSpPr>
          <p:spPr>
            <a:xfrm flipV="1">
              <a:off x="609600" y="1066800"/>
              <a:ext cx="203200" cy="2032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4400" y="2590800"/>
            <a:ext cx="1905000" cy="1905000"/>
          </a:xfrm>
          <a:prstGeom prst="ellipse">
            <a:avLst/>
          </a:prstGeom>
          <a:solidFill>
            <a:schemeClr val="tx2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143000"/>
            <a:ext cx="7086600" cy="1472184"/>
          </a:xfrm>
        </p:spPr>
        <p:txBody>
          <a:bodyPr anchor="ctr" anchorCtr="0">
            <a:normAutofit/>
          </a:bodyPr>
          <a:lstStyle>
            <a:lvl1pPr algn="l">
              <a:defRPr sz="36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FA513-4DCC-4818-956D-AC4785168C86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5/22/2021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529E2-F1DD-48F3-BF2C-5C1488F2E145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8779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FA513-4DCC-4818-956D-AC4785168C86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5/22/2021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529E2-F1DD-48F3-BF2C-5C1488F2E145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0085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4048"/>
            <a:ext cx="2130552" cy="3044952"/>
          </a:xfrm>
          <a:noFill/>
          <a:ln>
            <a:noFill/>
          </a:ln>
          <a:scene3d>
            <a:camera prst="orthographicFront"/>
            <a:lightRig rig="threePt" dir="t"/>
          </a:scene3d>
          <a:sp3d>
            <a:bevelT w="12700" h="12700"/>
          </a:sp3d>
        </p:spPr>
        <p:txBody>
          <a:bodyPr vert="horz" lIns="91440" tIns="45720" rIns="91440" bIns="45720" rtlCol="0" anchor="b">
            <a:noAutofit/>
            <a:scene3d>
              <a:camera prst="orthographicFront"/>
              <a:lightRig rig="threePt" dir="t"/>
            </a:scene3d>
            <a:sp3d extrusionH="25400">
              <a:bevelT w="12700" h="12700"/>
              <a:extrusionClr>
                <a:schemeClr val="bg1">
                  <a:lumMod val="10000"/>
                  <a:lumOff val="90000"/>
                </a:schemeClr>
              </a:extrusionClr>
            </a:sp3d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200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FA513-4DCC-4818-956D-AC4785168C86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5/22/2021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529E2-F1DD-48F3-BF2C-5C1488F2E145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grpSp>
        <p:nvGrpSpPr>
          <p:cNvPr id="8" name="Group 22"/>
          <p:cNvGrpSpPr/>
          <p:nvPr/>
        </p:nvGrpSpPr>
        <p:grpSpPr>
          <a:xfrm>
            <a:off x="4695702" y="2133600"/>
            <a:ext cx="4448298" cy="4018808"/>
            <a:chOff x="4695702" y="2133600"/>
            <a:chExt cx="4448298" cy="4018808"/>
          </a:xfrm>
        </p:grpSpPr>
        <p:sp>
          <p:nvSpPr>
            <p:cNvPr id="10" name="Oval 9"/>
            <p:cNvSpPr/>
            <p:nvPr/>
          </p:nvSpPr>
          <p:spPr>
            <a:xfrm>
              <a:off x="4695702" y="5048003"/>
              <a:ext cx="1104405" cy="1104405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7065818" y="4572000"/>
              <a:ext cx="858982" cy="858982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5339938" y="4894613"/>
              <a:ext cx="1043049" cy="1043049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6693725" y="3048000"/>
              <a:ext cx="1840675" cy="1840675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7916883" y="2133600"/>
              <a:ext cx="858982" cy="858982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7824849" y="2685803"/>
              <a:ext cx="1043049" cy="1043049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8653153" y="2869870"/>
              <a:ext cx="490847" cy="490847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6552210" y="5120244"/>
              <a:ext cx="306779" cy="306779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6781800" y="5562600"/>
              <a:ext cx="306779" cy="306779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6705600" y="5181600"/>
              <a:ext cx="306779" cy="306779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7073735" y="5120244"/>
              <a:ext cx="306779" cy="306779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5600" y="927847"/>
            <a:ext cx="4114800" cy="4114800"/>
          </a:xfrm>
          <a:solidFill>
            <a:schemeClr val="bg1"/>
          </a:solidFill>
          <a:ln w="101600">
            <a:solidFill>
              <a:schemeClr val="tx2">
                <a:alpha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45720" tIns="91440" rIns="45720" bIns="45720" rtlCol="0" anchor="t" anchorCtr="0">
            <a:normAutofit/>
            <a:scene3d>
              <a:camera prst="orthographicFront"/>
              <a:lightRig rig="threePt" dir="t"/>
            </a:scene3d>
            <a:sp3d extrusionH="25400"/>
          </a:bodyPr>
          <a:lstStyle>
            <a:lvl1pPr marL="228600" indent="-228600" algn="l" defTabSz="914400" rtl="0" eaLnBrk="1" latinLnBrk="0" hangingPunct="1">
              <a:spcBef>
                <a:spcPts val="1800"/>
              </a:spcBef>
              <a:buFont typeface="Wingdings" pitchFamily="2" charset="2"/>
              <a:buChar char="l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175" indent="-228600" algn="l" defTabSz="914400" rtl="0" eaLnBrk="1" latinLnBrk="0" hangingPunct="1">
              <a:spcBef>
                <a:spcPts val="1800"/>
              </a:spcBef>
              <a:buFont typeface="Arial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06450" indent="-228600" algn="l" defTabSz="914400" rtl="0" eaLnBrk="1" latinLnBrk="0" hangingPunct="1">
              <a:spcBef>
                <a:spcPts val="1800"/>
              </a:spcBef>
              <a:buFont typeface="Wingdings" pitchFamily="2" charset="2"/>
              <a:buChar char="l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89025" indent="-228600" algn="l" defTabSz="914400" rtl="0" eaLnBrk="1" latinLnBrk="0" hangingPunct="1">
              <a:spcBef>
                <a:spcPts val="1800"/>
              </a:spcBef>
              <a:buFont typeface="Arial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ts val="1800"/>
              </a:spcBef>
              <a:buFont typeface="Wingdings" pitchFamily="2" charset="2"/>
              <a:buChar char="l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25" name="Oval 24"/>
          <p:cNvSpPr/>
          <p:nvPr/>
        </p:nvSpPr>
        <p:spPr>
          <a:xfrm>
            <a:off x="3886200" y="5638800"/>
            <a:ext cx="304800" cy="3048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FFFFF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4645152"/>
            <a:ext cx="2514600" cy="1600200"/>
          </a:xfrm>
          <a:solidFill>
            <a:schemeClr val="tx2">
              <a:alpha val="20000"/>
            </a:schemeClr>
          </a:solidFill>
          <a:ln>
            <a:noFill/>
          </a:ln>
        </p:spPr>
        <p:txBody>
          <a:bodyPr vert="horz" lIns="0" tIns="45720" rIns="0" bIns="45720" rtlCol="0" anchor="t" anchorCtr="0">
            <a:normAutofit/>
            <a:scene3d>
              <a:camera prst="orthographicFront"/>
              <a:lightRig rig="threePt" dir="t"/>
            </a:scene3d>
            <a:sp3d extrusionH="25400"/>
          </a:bodyPr>
          <a:lstStyle>
            <a:lvl1pPr marL="0" indent="0" algn="ctr"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1800"/>
              </a:spcBef>
              <a:buFont typeface="Wingdings" pitchFamily="2" charset="2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26" name="Oval 25"/>
          <p:cNvSpPr/>
          <p:nvPr/>
        </p:nvSpPr>
        <p:spPr>
          <a:xfrm>
            <a:off x="3319153" y="5147953"/>
            <a:ext cx="186047" cy="186047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FFFFFF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3225024" y="5103129"/>
            <a:ext cx="186047" cy="186047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6833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2133600" cy="3048000"/>
          </a:xfrm>
          <a:noFill/>
          <a:ln>
            <a:noFill/>
          </a:ln>
          <a:scene3d>
            <a:camera prst="orthographicFront"/>
            <a:lightRig rig="threePt" dir="t"/>
          </a:scene3d>
          <a:sp3d>
            <a:bevelT w="12700" h="12700"/>
          </a:sp3d>
        </p:spPr>
        <p:txBody>
          <a:bodyPr anchor="b">
            <a:noAutofit/>
          </a:bodyPr>
          <a:lstStyle>
            <a:lvl1pPr algn="l">
              <a:defRPr sz="4000" kern="1200" spc="200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648200"/>
            <a:ext cx="3200400" cy="1524000"/>
          </a:xfrm>
        </p:spPr>
        <p:txBody>
          <a:bodyPr lIns="0" rIns="0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FA513-4DCC-4818-956D-AC4785168C86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5/22/2021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529E2-F1DD-48F3-BF2C-5C1488F2E145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3775364" y="2133600"/>
            <a:ext cx="5368636" cy="4724400"/>
            <a:chOff x="0" y="0"/>
            <a:chExt cx="2222500" cy="1955800"/>
          </a:xfrm>
        </p:grpSpPr>
        <p:sp>
          <p:nvSpPr>
            <p:cNvPr id="8" name="Oval 7"/>
            <p:cNvSpPr/>
            <p:nvPr/>
          </p:nvSpPr>
          <p:spPr>
            <a:xfrm>
              <a:off x="685800" y="152400"/>
              <a:ext cx="914400" cy="9144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381000" y="1206500"/>
              <a:ext cx="457200" cy="457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685800" y="914400"/>
              <a:ext cx="355600" cy="3556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647700" y="1143000"/>
              <a:ext cx="431800" cy="4318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457200" y="0"/>
              <a:ext cx="762000" cy="762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1714500" y="0"/>
              <a:ext cx="355600" cy="3556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1676400" y="228600"/>
              <a:ext cx="431800" cy="4318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019300" y="304800"/>
              <a:ext cx="203200" cy="2032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1028700" y="1524000"/>
              <a:ext cx="203200" cy="203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88900" y="10668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914400" y="1752600"/>
              <a:ext cx="203200" cy="203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0" y="12446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152400" y="1092200"/>
              <a:ext cx="127000" cy="1270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304800" y="10668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685800"/>
            <a:ext cx="4572000" cy="4572000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tx2">
                <a:alpha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25400"/>
          </a:bodyPr>
          <a:lstStyle>
            <a:lvl1pPr marL="0" indent="0" algn="ctr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6315393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2133600" cy="3048000"/>
          </a:xfrm>
          <a:noFill/>
          <a:ln>
            <a:noFill/>
          </a:ln>
          <a:scene3d>
            <a:camera prst="orthographicFront"/>
            <a:lightRig rig="threePt" dir="t"/>
          </a:scene3d>
          <a:sp3d>
            <a:bevelT w="12700" h="12700"/>
          </a:sp3d>
        </p:spPr>
        <p:txBody>
          <a:bodyPr anchor="b">
            <a:noAutofit/>
          </a:bodyPr>
          <a:lstStyle>
            <a:lvl1pPr algn="l">
              <a:defRPr sz="4000" kern="1200" spc="200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648200"/>
            <a:ext cx="3200400" cy="1524000"/>
          </a:xfrm>
        </p:spPr>
        <p:txBody>
          <a:bodyPr lIns="0" rIns="0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FA513-4DCC-4818-956D-AC4785168C86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5/22/2021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529E2-F1DD-48F3-BF2C-5C1488F2E145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grpSp>
        <p:nvGrpSpPr>
          <p:cNvPr id="3" name="Group 21"/>
          <p:cNvGrpSpPr/>
          <p:nvPr/>
        </p:nvGrpSpPr>
        <p:grpSpPr>
          <a:xfrm>
            <a:off x="3775364" y="2133600"/>
            <a:ext cx="5368636" cy="4724400"/>
            <a:chOff x="0" y="0"/>
            <a:chExt cx="2222500" cy="1955800"/>
          </a:xfrm>
        </p:grpSpPr>
        <p:sp>
          <p:nvSpPr>
            <p:cNvPr id="8" name="Oval 7"/>
            <p:cNvSpPr/>
            <p:nvPr/>
          </p:nvSpPr>
          <p:spPr>
            <a:xfrm>
              <a:off x="685800" y="152400"/>
              <a:ext cx="914400" cy="9144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381000" y="1206500"/>
              <a:ext cx="457200" cy="457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685800" y="914400"/>
              <a:ext cx="355600" cy="3556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647700" y="1143000"/>
              <a:ext cx="431800" cy="4318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457200" y="0"/>
              <a:ext cx="762000" cy="762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1714500" y="0"/>
              <a:ext cx="355600" cy="3556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1676400" y="228600"/>
              <a:ext cx="431800" cy="4318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019300" y="304800"/>
              <a:ext cx="203200" cy="2032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1028700" y="1524000"/>
              <a:ext cx="203200" cy="203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88900" y="10668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914400" y="1752600"/>
              <a:ext cx="203200" cy="203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0" y="12446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152400" y="1092200"/>
              <a:ext cx="127000" cy="1270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304800" y="10668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24" name="Picture Placeholder 2"/>
          <p:cNvSpPr>
            <a:spLocks noGrp="1"/>
          </p:cNvSpPr>
          <p:nvPr>
            <p:ph type="pic" idx="1"/>
          </p:nvPr>
        </p:nvSpPr>
        <p:spPr>
          <a:xfrm>
            <a:off x="5638800" y="838200"/>
            <a:ext cx="2514600" cy="2514600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tx2">
                <a:alpha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25400"/>
          </a:bodyPr>
          <a:lstStyle>
            <a:lvl1pPr marL="0" indent="0" algn="ctr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25" name="Picture Placeholder 2"/>
          <p:cNvSpPr>
            <a:spLocks noGrp="1"/>
          </p:cNvSpPr>
          <p:nvPr>
            <p:ph type="pic" idx="13"/>
          </p:nvPr>
        </p:nvSpPr>
        <p:spPr>
          <a:xfrm>
            <a:off x="3810000" y="2362200"/>
            <a:ext cx="2514600" cy="2514600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tx2">
                <a:alpha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25400"/>
          </a:bodyPr>
          <a:lstStyle>
            <a:lvl1pPr marL="0" indent="0" algn="ctr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72918215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2133600" cy="3048000"/>
          </a:xfrm>
          <a:noFill/>
          <a:ln>
            <a:noFill/>
          </a:ln>
          <a:scene3d>
            <a:camera prst="orthographicFront"/>
            <a:lightRig rig="threePt" dir="t"/>
          </a:scene3d>
          <a:sp3d>
            <a:bevelT w="12700" h="12700"/>
          </a:sp3d>
        </p:spPr>
        <p:txBody>
          <a:bodyPr anchor="b">
            <a:noAutofit/>
          </a:bodyPr>
          <a:lstStyle>
            <a:lvl1pPr algn="l">
              <a:defRPr sz="4000" kern="1200" spc="200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648200"/>
            <a:ext cx="3200400" cy="1524000"/>
          </a:xfrm>
        </p:spPr>
        <p:txBody>
          <a:bodyPr lIns="0" rIns="0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FA513-4DCC-4818-956D-AC4785168C86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5/22/2021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529E2-F1DD-48F3-BF2C-5C1488F2E145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grpSp>
        <p:nvGrpSpPr>
          <p:cNvPr id="3" name="Group 21"/>
          <p:cNvGrpSpPr/>
          <p:nvPr/>
        </p:nvGrpSpPr>
        <p:grpSpPr>
          <a:xfrm>
            <a:off x="3775364" y="2133600"/>
            <a:ext cx="5368636" cy="4724400"/>
            <a:chOff x="0" y="0"/>
            <a:chExt cx="2222500" cy="1955800"/>
          </a:xfrm>
        </p:grpSpPr>
        <p:sp>
          <p:nvSpPr>
            <p:cNvPr id="8" name="Oval 7"/>
            <p:cNvSpPr/>
            <p:nvPr/>
          </p:nvSpPr>
          <p:spPr>
            <a:xfrm>
              <a:off x="685800" y="152400"/>
              <a:ext cx="914400" cy="9144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381000" y="1206500"/>
              <a:ext cx="457200" cy="457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685800" y="914400"/>
              <a:ext cx="355600" cy="3556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647700" y="1143000"/>
              <a:ext cx="431800" cy="4318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457200" y="0"/>
              <a:ext cx="762000" cy="762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1714500" y="0"/>
              <a:ext cx="355600" cy="3556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1676400" y="228600"/>
              <a:ext cx="431800" cy="4318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019300" y="304800"/>
              <a:ext cx="203200" cy="2032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1028700" y="1524000"/>
              <a:ext cx="203200" cy="203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88900" y="10668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914400" y="1752600"/>
              <a:ext cx="203200" cy="203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0" y="12446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152400" y="1092200"/>
              <a:ext cx="127000" cy="1270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304800" y="10668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22" name="Picture Placeholder 2"/>
          <p:cNvSpPr>
            <a:spLocks noGrp="1"/>
          </p:cNvSpPr>
          <p:nvPr>
            <p:ph type="pic" idx="1"/>
          </p:nvPr>
        </p:nvSpPr>
        <p:spPr>
          <a:xfrm>
            <a:off x="5715000" y="76200"/>
            <a:ext cx="2514600" cy="2514600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tx2">
                <a:alpha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25400"/>
          </a:bodyPr>
          <a:lstStyle>
            <a:lvl1pPr marL="0" indent="0" algn="ctr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23" name="Picture Placeholder 2"/>
          <p:cNvSpPr>
            <a:spLocks noGrp="1"/>
          </p:cNvSpPr>
          <p:nvPr>
            <p:ph type="pic" idx="13"/>
          </p:nvPr>
        </p:nvSpPr>
        <p:spPr>
          <a:xfrm>
            <a:off x="3810000" y="2362200"/>
            <a:ext cx="2514600" cy="2514600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tx2">
                <a:alpha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25400"/>
          </a:bodyPr>
          <a:lstStyle>
            <a:lvl1pPr marL="0" indent="0" algn="ctr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24" name="Picture Placeholder 2"/>
          <p:cNvSpPr>
            <a:spLocks noGrp="1"/>
          </p:cNvSpPr>
          <p:nvPr>
            <p:ph type="pic" idx="14"/>
          </p:nvPr>
        </p:nvSpPr>
        <p:spPr>
          <a:xfrm>
            <a:off x="2667000" y="381000"/>
            <a:ext cx="2514600" cy="2514600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tx2">
                <a:alpha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25400"/>
          </a:bodyPr>
          <a:lstStyle>
            <a:lvl1pPr marL="0" indent="0" algn="ctr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8558710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FA513-4DCC-4818-956D-AC4785168C86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5/22/2021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529E2-F1DD-48F3-BF2C-5C1488F2E145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4808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FA513-4DCC-4818-956D-AC4785168C86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5/22/2021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529E2-F1DD-48F3-BF2C-5C1488F2E145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98807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086600" cy="1470025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52800" y="2946400"/>
            <a:ext cx="4432300" cy="1752600"/>
          </a:xfrm>
        </p:spPr>
        <p:txBody>
          <a:bodyPr anchor="ctr" anchorCtr="0">
            <a:noAutofit/>
            <a:scene3d>
              <a:camera prst="orthographicFront"/>
              <a:lightRig rig="threePt" dir="t"/>
            </a:scene3d>
            <a:sp3d extrusionH="25400"/>
          </a:bodyPr>
          <a:lstStyle>
            <a:lvl1pPr marL="0" indent="0" algn="ctr">
              <a:buNone/>
              <a:defRPr sz="3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521824"/>
            <a:ext cx="2133600" cy="259976"/>
          </a:xfrm>
        </p:spPr>
        <p:txBody>
          <a:bodyPr/>
          <a:lstStyle>
            <a:lvl1pPr algn="r">
              <a:defRPr/>
            </a:lvl1pPr>
          </a:lstStyle>
          <a:p>
            <a:fld id="{F77FA513-4DCC-4818-956D-AC4785168C86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5/22/2021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21824"/>
            <a:ext cx="2895600" cy="259976"/>
          </a:xfrm>
        </p:spPr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93224"/>
            <a:ext cx="609600" cy="259976"/>
          </a:xfrm>
        </p:spPr>
        <p:txBody>
          <a:bodyPr/>
          <a:lstStyle>
            <a:lvl1pPr algn="ctr">
              <a:defRPr/>
            </a:lvl1pPr>
          </a:lstStyle>
          <a:p>
            <a:fld id="{D10529E2-F1DD-48F3-BF2C-5C1488F2E145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85798" y="0"/>
            <a:ext cx="8001004" cy="7950200"/>
            <a:chOff x="685798" y="0"/>
            <a:chExt cx="8001004" cy="7950200"/>
          </a:xfrm>
        </p:grpSpPr>
        <p:sp>
          <p:nvSpPr>
            <p:cNvPr id="8" name="Pie 7"/>
            <p:cNvSpPr/>
            <p:nvPr/>
          </p:nvSpPr>
          <p:spPr>
            <a:xfrm flipH="1" flipV="1">
              <a:off x="1257300" y="5778500"/>
              <a:ext cx="2171700" cy="2171700"/>
            </a:xfrm>
            <a:prstGeom prst="pie">
              <a:avLst>
                <a:gd name="adj1" fmla="val 0"/>
                <a:gd name="adj2" fmla="val 10800000"/>
              </a:avLst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grpSp>
          <p:nvGrpSpPr>
            <p:cNvPr id="9" name="Group 52"/>
            <p:cNvGrpSpPr/>
            <p:nvPr/>
          </p:nvGrpSpPr>
          <p:grpSpPr>
            <a:xfrm>
              <a:off x="685798" y="0"/>
              <a:ext cx="8001004" cy="6855714"/>
              <a:chOff x="685798" y="0"/>
              <a:chExt cx="8001004" cy="6855714"/>
            </a:xfrm>
          </p:grpSpPr>
          <p:sp>
            <p:nvSpPr>
              <p:cNvPr id="10" name="Freeform 9"/>
              <p:cNvSpPr/>
              <p:nvPr/>
            </p:nvSpPr>
            <p:spPr>
              <a:xfrm>
                <a:off x="685798" y="5880101"/>
                <a:ext cx="1143001" cy="975613"/>
              </a:xfrm>
              <a:custGeom>
                <a:avLst/>
                <a:gdLst>
                  <a:gd name="connsiteX0" fmla="*/ 0 w 1143000"/>
                  <a:gd name="connsiteY0" fmla="*/ 571500 h 1143000"/>
                  <a:gd name="connsiteX1" fmla="*/ 167389 w 1143000"/>
                  <a:gd name="connsiteY1" fmla="*/ 167389 h 1143000"/>
                  <a:gd name="connsiteX2" fmla="*/ 571501 w 1143000"/>
                  <a:gd name="connsiteY2" fmla="*/ 1 h 1143000"/>
                  <a:gd name="connsiteX3" fmla="*/ 975612 w 1143000"/>
                  <a:gd name="connsiteY3" fmla="*/ 167390 h 1143000"/>
                  <a:gd name="connsiteX4" fmla="*/ 1143000 w 1143000"/>
                  <a:gd name="connsiteY4" fmla="*/ 571502 h 1143000"/>
                  <a:gd name="connsiteX5" fmla="*/ 975611 w 1143000"/>
                  <a:gd name="connsiteY5" fmla="*/ 975614 h 1143000"/>
                  <a:gd name="connsiteX6" fmla="*/ 571499 w 1143000"/>
                  <a:gd name="connsiteY6" fmla="*/ 1143002 h 1143000"/>
                  <a:gd name="connsiteX7" fmla="*/ 167387 w 1143000"/>
                  <a:gd name="connsiteY7" fmla="*/ 975613 h 1143000"/>
                  <a:gd name="connsiteX8" fmla="*/ -1 w 1143000"/>
                  <a:gd name="connsiteY8" fmla="*/ 571501 h 1143000"/>
                  <a:gd name="connsiteX9" fmla="*/ 0 w 1143000"/>
                  <a:gd name="connsiteY9" fmla="*/ 571500 h 1143000"/>
                  <a:gd name="connsiteX0" fmla="*/ 1 w 1143001"/>
                  <a:gd name="connsiteY0" fmla="*/ 571499 h 1042965"/>
                  <a:gd name="connsiteX1" fmla="*/ 167390 w 1143001"/>
                  <a:gd name="connsiteY1" fmla="*/ 167388 h 1042965"/>
                  <a:gd name="connsiteX2" fmla="*/ 571502 w 1143001"/>
                  <a:gd name="connsiteY2" fmla="*/ 0 h 1042965"/>
                  <a:gd name="connsiteX3" fmla="*/ 975613 w 1143001"/>
                  <a:gd name="connsiteY3" fmla="*/ 167389 h 1042965"/>
                  <a:gd name="connsiteX4" fmla="*/ 1143001 w 1143001"/>
                  <a:gd name="connsiteY4" fmla="*/ 571501 h 1042965"/>
                  <a:gd name="connsiteX5" fmla="*/ 975612 w 1143001"/>
                  <a:gd name="connsiteY5" fmla="*/ 975613 h 1042965"/>
                  <a:gd name="connsiteX6" fmla="*/ 167388 w 1143001"/>
                  <a:gd name="connsiteY6" fmla="*/ 975612 h 1042965"/>
                  <a:gd name="connsiteX7" fmla="*/ 0 w 1143001"/>
                  <a:gd name="connsiteY7" fmla="*/ 571500 h 1042965"/>
                  <a:gd name="connsiteX8" fmla="*/ 1 w 1143001"/>
                  <a:gd name="connsiteY8" fmla="*/ 571499 h 1042965"/>
                  <a:gd name="connsiteX0" fmla="*/ 1 w 1143001"/>
                  <a:gd name="connsiteY0" fmla="*/ 571499 h 975613"/>
                  <a:gd name="connsiteX1" fmla="*/ 167390 w 1143001"/>
                  <a:gd name="connsiteY1" fmla="*/ 167388 h 975613"/>
                  <a:gd name="connsiteX2" fmla="*/ 571502 w 1143001"/>
                  <a:gd name="connsiteY2" fmla="*/ 0 h 975613"/>
                  <a:gd name="connsiteX3" fmla="*/ 975613 w 1143001"/>
                  <a:gd name="connsiteY3" fmla="*/ 167389 h 975613"/>
                  <a:gd name="connsiteX4" fmla="*/ 1143001 w 1143001"/>
                  <a:gd name="connsiteY4" fmla="*/ 571501 h 975613"/>
                  <a:gd name="connsiteX5" fmla="*/ 975612 w 1143001"/>
                  <a:gd name="connsiteY5" fmla="*/ 975613 h 975613"/>
                  <a:gd name="connsiteX6" fmla="*/ 167388 w 1143001"/>
                  <a:gd name="connsiteY6" fmla="*/ 975612 h 975613"/>
                  <a:gd name="connsiteX7" fmla="*/ 0 w 1143001"/>
                  <a:gd name="connsiteY7" fmla="*/ 571500 h 975613"/>
                  <a:gd name="connsiteX8" fmla="*/ 1 w 1143001"/>
                  <a:gd name="connsiteY8" fmla="*/ 571499 h 975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43001" h="975613">
                    <a:moveTo>
                      <a:pt x="1" y="571499"/>
                    </a:moveTo>
                    <a:cubicBezTo>
                      <a:pt x="1" y="419928"/>
                      <a:pt x="60213" y="274564"/>
                      <a:pt x="167390" y="167388"/>
                    </a:cubicBezTo>
                    <a:cubicBezTo>
                      <a:pt x="274567" y="60211"/>
                      <a:pt x="419931" y="0"/>
                      <a:pt x="571502" y="0"/>
                    </a:cubicBezTo>
                    <a:cubicBezTo>
                      <a:pt x="723073" y="0"/>
                      <a:pt x="868437" y="60212"/>
                      <a:pt x="975613" y="167389"/>
                    </a:cubicBezTo>
                    <a:cubicBezTo>
                      <a:pt x="1082790" y="274566"/>
                      <a:pt x="1143001" y="419930"/>
                      <a:pt x="1143001" y="571501"/>
                    </a:cubicBezTo>
                    <a:cubicBezTo>
                      <a:pt x="1143001" y="723072"/>
                      <a:pt x="1138214" y="908261"/>
                      <a:pt x="975612" y="975613"/>
                    </a:cubicBezTo>
                    <a:lnTo>
                      <a:pt x="167388" y="975612"/>
                    </a:lnTo>
                    <a:cubicBezTo>
                      <a:pt x="60211" y="868435"/>
                      <a:pt x="0" y="723071"/>
                      <a:pt x="0" y="571500"/>
                    </a:cubicBezTo>
                    <a:lnTo>
                      <a:pt x="1" y="571499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2590800" y="5181600"/>
                <a:ext cx="914400" cy="9144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838200" y="5791200"/>
                <a:ext cx="457200" cy="4572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2362200" y="5943600"/>
                <a:ext cx="762000" cy="762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1676400" y="5626100"/>
                <a:ext cx="457200" cy="4572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1981200" y="5334000"/>
                <a:ext cx="355600" cy="3556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1943100" y="5562600"/>
                <a:ext cx="431800" cy="4318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2362200" y="5029200"/>
                <a:ext cx="762000" cy="762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3009900" y="4419600"/>
                <a:ext cx="355600" cy="3556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2971800" y="4648200"/>
                <a:ext cx="431800" cy="4318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3314700" y="4724400"/>
                <a:ext cx="203200" cy="2032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3619500" y="5029200"/>
                <a:ext cx="203200" cy="2032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1384300" y="5486400"/>
                <a:ext cx="127000" cy="127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3505200" y="5257800"/>
                <a:ext cx="203200" cy="2032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1295400" y="5664200"/>
                <a:ext cx="127000" cy="127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1447800" y="5511800"/>
                <a:ext cx="127000" cy="1270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1600200" y="5486400"/>
                <a:ext cx="127000" cy="127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3352800" y="5943600"/>
                <a:ext cx="533400" cy="5334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28" name="Freeform 27"/>
              <p:cNvSpPr/>
              <p:nvPr/>
            </p:nvSpPr>
            <p:spPr>
              <a:xfrm flipV="1">
                <a:off x="5486400" y="0"/>
                <a:ext cx="1143001" cy="975613"/>
              </a:xfrm>
              <a:custGeom>
                <a:avLst/>
                <a:gdLst>
                  <a:gd name="connsiteX0" fmla="*/ 0 w 1143000"/>
                  <a:gd name="connsiteY0" fmla="*/ 571500 h 1143000"/>
                  <a:gd name="connsiteX1" fmla="*/ 167389 w 1143000"/>
                  <a:gd name="connsiteY1" fmla="*/ 167389 h 1143000"/>
                  <a:gd name="connsiteX2" fmla="*/ 571501 w 1143000"/>
                  <a:gd name="connsiteY2" fmla="*/ 1 h 1143000"/>
                  <a:gd name="connsiteX3" fmla="*/ 975612 w 1143000"/>
                  <a:gd name="connsiteY3" fmla="*/ 167390 h 1143000"/>
                  <a:gd name="connsiteX4" fmla="*/ 1143000 w 1143000"/>
                  <a:gd name="connsiteY4" fmla="*/ 571502 h 1143000"/>
                  <a:gd name="connsiteX5" fmla="*/ 975611 w 1143000"/>
                  <a:gd name="connsiteY5" fmla="*/ 975614 h 1143000"/>
                  <a:gd name="connsiteX6" fmla="*/ 571499 w 1143000"/>
                  <a:gd name="connsiteY6" fmla="*/ 1143002 h 1143000"/>
                  <a:gd name="connsiteX7" fmla="*/ 167387 w 1143000"/>
                  <a:gd name="connsiteY7" fmla="*/ 975613 h 1143000"/>
                  <a:gd name="connsiteX8" fmla="*/ -1 w 1143000"/>
                  <a:gd name="connsiteY8" fmla="*/ 571501 h 1143000"/>
                  <a:gd name="connsiteX9" fmla="*/ 0 w 1143000"/>
                  <a:gd name="connsiteY9" fmla="*/ 571500 h 1143000"/>
                  <a:gd name="connsiteX0" fmla="*/ 1 w 1143001"/>
                  <a:gd name="connsiteY0" fmla="*/ 571499 h 1042965"/>
                  <a:gd name="connsiteX1" fmla="*/ 167390 w 1143001"/>
                  <a:gd name="connsiteY1" fmla="*/ 167388 h 1042965"/>
                  <a:gd name="connsiteX2" fmla="*/ 571502 w 1143001"/>
                  <a:gd name="connsiteY2" fmla="*/ 0 h 1042965"/>
                  <a:gd name="connsiteX3" fmla="*/ 975613 w 1143001"/>
                  <a:gd name="connsiteY3" fmla="*/ 167389 h 1042965"/>
                  <a:gd name="connsiteX4" fmla="*/ 1143001 w 1143001"/>
                  <a:gd name="connsiteY4" fmla="*/ 571501 h 1042965"/>
                  <a:gd name="connsiteX5" fmla="*/ 975612 w 1143001"/>
                  <a:gd name="connsiteY5" fmla="*/ 975613 h 1042965"/>
                  <a:gd name="connsiteX6" fmla="*/ 167388 w 1143001"/>
                  <a:gd name="connsiteY6" fmla="*/ 975612 h 1042965"/>
                  <a:gd name="connsiteX7" fmla="*/ 0 w 1143001"/>
                  <a:gd name="connsiteY7" fmla="*/ 571500 h 1042965"/>
                  <a:gd name="connsiteX8" fmla="*/ 1 w 1143001"/>
                  <a:gd name="connsiteY8" fmla="*/ 571499 h 1042965"/>
                  <a:gd name="connsiteX0" fmla="*/ 1 w 1143001"/>
                  <a:gd name="connsiteY0" fmla="*/ 571499 h 975613"/>
                  <a:gd name="connsiteX1" fmla="*/ 167390 w 1143001"/>
                  <a:gd name="connsiteY1" fmla="*/ 167388 h 975613"/>
                  <a:gd name="connsiteX2" fmla="*/ 571502 w 1143001"/>
                  <a:gd name="connsiteY2" fmla="*/ 0 h 975613"/>
                  <a:gd name="connsiteX3" fmla="*/ 975613 w 1143001"/>
                  <a:gd name="connsiteY3" fmla="*/ 167389 h 975613"/>
                  <a:gd name="connsiteX4" fmla="*/ 1143001 w 1143001"/>
                  <a:gd name="connsiteY4" fmla="*/ 571501 h 975613"/>
                  <a:gd name="connsiteX5" fmla="*/ 975612 w 1143001"/>
                  <a:gd name="connsiteY5" fmla="*/ 975613 h 975613"/>
                  <a:gd name="connsiteX6" fmla="*/ 167388 w 1143001"/>
                  <a:gd name="connsiteY6" fmla="*/ 975612 h 975613"/>
                  <a:gd name="connsiteX7" fmla="*/ 0 w 1143001"/>
                  <a:gd name="connsiteY7" fmla="*/ 571500 h 975613"/>
                  <a:gd name="connsiteX8" fmla="*/ 1 w 1143001"/>
                  <a:gd name="connsiteY8" fmla="*/ 571499 h 975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43001" h="975613">
                    <a:moveTo>
                      <a:pt x="1" y="571499"/>
                    </a:moveTo>
                    <a:cubicBezTo>
                      <a:pt x="1" y="419928"/>
                      <a:pt x="60213" y="274564"/>
                      <a:pt x="167390" y="167388"/>
                    </a:cubicBezTo>
                    <a:cubicBezTo>
                      <a:pt x="274567" y="60211"/>
                      <a:pt x="419931" y="0"/>
                      <a:pt x="571502" y="0"/>
                    </a:cubicBezTo>
                    <a:cubicBezTo>
                      <a:pt x="723073" y="0"/>
                      <a:pt x="868437" y="60212"/>
                      <a:pt x="975613" y="167389"/>
                    </a:cubicBezTo>
                    <a:cubicBezTo>
                      <a:pt x="1082790" y="274566"/>
                      <a:pt x="1143001" y="419930"/>
                      <a:pt x="1143001" y="571501"/>
                    </a:cubicBezTo>
                    <a:cubicBezTo>
                      <a:pt x="1143001" y="723072"/>
                      <a:pt x="1138214" y="908261"/>
                      <a:pt x="975612" y="975613"/>
                    </a:cubicBezTo>
                    <a:lnTo>
                      <a:pt x="167388" y="975612"/>
                    </a:lnTo>
                    <a:cubicBezTo>
                      <a:pt x="60211" y="868435"/>
                      <a:pt x="0" y="723071"/>
                      <a:pt x="0" y="571500"/>
                    </a:cubicBezTo>
                    <a:lnTo>
                      <a:pt x="1" y="571499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29" name="Oval 28"/>
              <p:cNvSpPr/>
              <p:nvPr/>
            </p:nvSpPr>
            <p:spPr>
              <a:xfrm flipV="1">
                <a:off x="7391402" y="759714"/>
                <a:ext cx="914400" cy="9144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30" name="Oval 29"/>
              <p:cNvSpPr/>
              <p:nvPr/>
            </p:nvSpPr>
            <p:spPr>
              <a:xfrm flipV="1">
                <a:off x="5638802" y="607314"/>
                <a:ext cx="457200" cy="4572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31" name="Oval 30"/>
              <p:cNvSpPr/>
              <p:nvPr/>
            </p:nvSpPr>
            <p:spPr>
              <a:xfrm flipV="1">
                <a:off x="7162802" y="150114"/>
                <a:ext cx="762000" cy="7620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32" name="Oval 31"/>
              <p:cNvSpPr/>
              <p:nvPr/>
            </p:nvSpPr>
            <p:spPr>
              <a:xfrm flipV="1">
                <a:off x="6477002" y="772414"/>
                <a:ext cx="457200" cy="4572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33" name="Oval 32"/>
              <p:cNvSpPr/>
              <p:nvPr/>
            </p:nvSpPr>
            <p:spPr>
              <a:xfrm flipV="1">
                <a:off x="6781802" y="1166114"/>
                <a:ext cx="355600" cy="3556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34" name="Oval 33"/>
              <p:cNvSpPr/>
              <p:nvPr/>
            </p:nvSpPr>
            <p:spPr>
              <a:xfrm flipV="1">
                <a:off x="6743702" y="861314"/>
                <a:ext cx="431800" cy="4318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35" name="Oval 34"/>
              <p:cNvSpPr/>
              <p:nvPr/>
            </p:nvSpPr>
            <p:spPr>
              <a:xfrm flipV="1">
                <a:off x="7162802" y="1064514"/>
                <a:ext cx="762000" cy="7620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36" name="Oval 35"/>
              <p:cNvSpPr/>
              <p:nvPr/>
            </p:nvSpPr>
            <p:spPr>
              <a:xfrm flipV="1">
                <a:off x="7810502" y="2080514"/>
                <a:ext cx="355600" cy="3556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37" name="Oval 36"/>
              <p:cNvSpPr/>
              <p:nvPr/>
            </p:nvSpPr>
            <p:spPr>
              <a:xfrm flipV="1">
                <a:off x="7772402" y="1775714"/>
                <a:ext cx="431800" cy="4318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38" name="Oval 37"/>
              <p:cNvSpPr/>
              <p:nvPr/>
            </p:nvSpPr>
            <p:spPr>
              <a:xfrm flipV="1">
                <a:off x="8115302" y="1928114"/>
                <a:ext cx="203200" cy="2032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39" name="Oval 38"/>
              <p:cNvSpPr/>
              <p:nvPr/>
            </p:nvSpPr>
            <p:spPr>
              <a:xfrm flipV="1">
                <a:off x="8420102" y="1623314"/>
                <a:ext cx="203200" cy="2032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40" name="Oval 39"/>
              <p:cNvSpPr/>
              <p:nvPr/>
            </p:nvSpPr>
            <p:spPr>
              <a:xfrm flipV="1">
                <a:off x="6184902" y="1242314"/>
                <a:ext cx="127000" cy="127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41" name="Oval 40"/>
              <p:cNvSpPr/>
              <p:nvPr/>
            </p:nvSpPr>
            <p:spPr>
              <a:xfrm flipV="1">
                <a:off x="8305802" y="1394714"/>
                <a:ext cx="203200" cy="2032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42" name="Oval 41"/>
              <p:cNvSpPr/>
              <p:nvPr/>
            </p:nvSpPr>
            <p:spPr>
              <a:xfrm flipV="1">
                <a:off x="6096002" y="1064514"/>
                <a:ext cx="127000" cy="1270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43" name="Oval 42"/>
              <p:cNvSpPr/>
              <p:nvPr/>
            </p:nvSpPr>
            <p:spPr>
              <a:xfrm flipV="1">
                <a:off x="6248402" y="1216914"/>
                <a:ext cx="127000" cy="1270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44" name="Oval 43"/>
              <p:cNvSpPr/>
              <p:nvPr/>
            </p:nvSpPr>
            <p:spPr>
              <a:xfrm flipV="1">
                <a:off x="6400802" y="1242314"/>
                <a:ext cx="127000" cy="127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45" name="Oval 44"/>
              <p:cNvSpPr/>
              <p:nvPr/>
            </p:nvSpPr>
            <p:spPr>
              <a:xfrm flipV="1">
                <a:off x="8153402" y="378714"/>
                <a:ext cx="533400" cy="5334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46" name="Oval 45"/>
          <p:cNvSpPr/>
          <p:nvPr/>
        </p:nvSpPr>
        <p:spPr>
          <a:xfrm>
            <a:off x="8636000" y="6589059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FFFFFF"/>
              </a:solidFill>
            </a:endParaRPr>
          </a:p>
        </p:txBody>
      </p:sp>
      <p:sp>
        <p:nvSpPr>
          <p:cNvPr id="47" name="Oval 46"/>
          <p:cNvSpPr/>
          <p:nvPr/>
        </p:nvSpPr>
        <p:spPr>
          <a:xfrm>
            <a:off x="8788400" y="6589059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FFFFFF"/>
              </a:solidFill>
            </a:endParaRPr>
          </a:p>
        </p:txBody>
      </p:sp>
      <p:sp>
        <p:nvSpPr>
          <p:cNvPr id="48" name="Oval 47"/>
          <p:cNvSpPr/>
          <p:nvPr/>
        </p:nvSpPr>
        <p:spPr>
          <a:xfrm>
            <a:off x="8940800" y="6589059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3549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FA513-4DCC-4818-956D-AC4785168C86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5/22/2021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529E2-F1DD-48F3-BF2C-5C1488F2E145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941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953" y="1752600"/>
            <a:ext cx="3429000" cy="3886200"/>
          </a:xfrm>
          <a:prstGeom prst="ellipse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horz" lIns="45720" tIns="45720" rIns="45720" bIns="45720" rtlCol="0" anchor="t" anchorCtr="0">
            <a:noAutofit/>
            <a:scene3d>
              <a:camera prst="orthographicFront"/>
              <a:lightRig rig="threePt" dir="t"/>
            </a:scene3d>
            <a:sp3d extrusionH="25400"/>
          </a:bodyPr>
          <a:lstStyle>
            <a:lvl1pPr indent="-2286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indent="-2286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indent="-2286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indent="-2286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indent="-2286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 baseline="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362200"/>
            <a:ext cx="3429000" cy="3886200"/>
          </a:xfrm>
          <a:prstGeom prst="ellipse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horz" lIns="45720" tIns="45720" rIns="45720" bIns="45720" rtlCol="0" anchor="t" anchorCtr="0">
            <a:noAutofit/>
            <a:scene3d>
              <a:camera prst="orthographicFront"/>
              <a:lightRig rig="threePt" dir="t"/>
            </a:scene3d>
            <a:sp3d extrusionH="25400"/>
          </a:bodyPr>
          <a:lstStyle>
            <a:lvl1pPr indent="-228600" algn="l" defTabSz="914400" rtl="0" eaLnBrk="1" latinLnBrk="0" hangingPunct="1">
              <a:buFont typeface="Wingdings" pitchFamily="2" charset="2"/>
              <a:buChar char="l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indent="-228600" algn="l" defTabSz="914400" rtl="0" eaLnBrk="1" latinLnBrk="0" hangingPunct="1">
              <a:buFont typeface="Arial" pitchFamily="34" charset="0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indent="-228600" algn="l" defTabSz="914400" rtl="0" eaLnBrk="1" latinLnBrk="0" hangingPunct="1">
              <a:buFont typeface="Wingdings" pitchFamily="2" charset="2"/>
              <a:buChar char="l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indent="-228600" algn="l" defTabSz="914400" rtl="0" eaLnBrk="1" latinLnBrk="0" hangingPunct="1">
              <a:buFont typeface="Arial" pitchFamily="34" charset="0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indent="-228600" algn="l" defTabSz="914400" rtl="0" eaLnBrk="1" latinLnBrk="0" hangingPunct="1">
              <a:buFont typeface="Wingdings" pitchFamily="2" charset="2"/>
              <a:buChar char="l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FA513-4DCC-4818-956D-AC4785168C86}" type="datetimeFigureOut">
              <a:rPr lang="en-US" smtClean="0"/>
              <a:t>5/22/2021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529E2-F1DD-48F3-BF2C-5C1488F2E14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609600"/>
            <a:ext cx="6629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FA513-4DCC-4818-956D-AC4785168C86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5/22/2021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529E2-F1DD-48F3-BF2C-5C1488F2E145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592782" y="2133600"/>
            <a:ext cx="3865418" cy="4172197"/>
            <a:chOff x="0" y="0"/>
            <a:chExt cx="1600200" cy="1727200"/>
          </a:xfrm>
        </p:grpSpPr>
        <p:sp>
          <p:nvSpPr>
            <p:cNvPr id="8" name="Oval 7"/>
            <p:cNvSpPr/>
            <p:nvPr/>
          </p:nvSpPr>
          <p:spPr>
            <a:xfrm>
              <a:off x="685800" y="152400"/>
              <a:ext cx="914400" cy="9144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381000" y="1206500"/>
              <a:ext cx="457200" cy="457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685800" y="914400"/>
              <a:ext cx="355600" cy="3556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647700" y="1143000"/>
              <a:ext cx="431800" cy="4318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457200" y="0"/>
              <a:ext cx="762000" cy="762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1028700" y="1524000"/>
              <a:ext cx="203200" cy="203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88900" y="10668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0" y="12446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152400" y="1092200"/>
              <a:ext cx="127000" cy="1270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304800" y="10668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13" name="Group 32"/>
          <p:cNvGrpSpPr/>
          <p:nvPr/>
        </p:nvGrpSpPr>
        <p:grpSpPr>
          <a:xfrm>
            <a:off x="609600" y="990600"/>
            <a:ext cx="1179761" cy="1356814"/>
            <a:chOff x="266700" y="914400"/>
            <a:chExt cx="1179761" cy="1356814"/>
          </a:xfrm>
        </p:grpSpPr>
        <p:sp>
          <p:nvSpPr>
            <p:cNvPr id="23" name="Oval 22"/>
            <p:cNvSpPr/>
            <p:nvPr/>
          </p:nvSpPr>
          <p:spPr>
            <a:xfrm>
              <a:off x="555812" y="1380565"/>
              <a:ext cx="890649" cy="890649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6" name="Oval 25"/>
            <p:cNvSpPr/>
            <p:nvPr/>
          </p:nvSpPr>
          <p:spPr>
            <a:xfrm flipV="1">
              <a:off x="304800" y="1219200"/>
              <a:ext cx="355600" cy="3556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7" name="Oval 26"/>
            <p:cNvSpPr/>
            <p:nvPr/>
          </p:nvSpPr>
          <p:spPr>
            <a:xfrm flipV="1">
              <a:off x="266700" y="914400"/>
              <a:ext cx="431800" cy="4318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8" name="Oval 27"/>
            <p:cNvSpPr/>
            <p:nvPr/>
          </p:nvSpPr>
          <p:spPr>
            <a:xfrm flipV="1">
              <a:off x="609600" y="1066800"/>
              <a:ext cx="203200" cy="2032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4400" y="2590800"/>
            <a:ext cx="1905000" cy="1905000"/>
          </a:xfrm>
          <a:prstGeom prst="ellipse">
            <a:avLst/>
          </a:prstGeom>
          <a:solidFill>
            <a:schemeClr val="tx2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143000"/>
            <a:ext cx="7086600" cy="1472184"/>
          </a:xfrm>
        </p:spPr>
        <p:txBody>
          <a:bodyPr anchor="ctr" anchorCtr="0">
            <a:normAutofit/>
          </a:bodyPr>
          <a:lstStyle>
            <a:lvl1pPr algn="l">
              <a:defRPr sz="36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0460523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953" y="1752600"/>
            <a:ext cx="3429000" cy="3886200"/>
          </a:xfrm>
          <a:prstGeom prst="ellipse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horz" lIns="45720" tIns="45720" rIns="45720" bIns="45720" rtlCol="0" anchor="t" anchorCtr="0">
            <a:noAutofit/>
            <a:scene3d>
              <a:camera prst="orthographicFront"/>
              <a:lightRig rig="threePt" dir="t"/>
            </a:scene3d>
            <a:sp3d extrusionH="25400"/>
          </a:bodyPr>
          <a:lstStyle>
            <a:lvl1pPr indent="-2286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indent="-2286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indent="-2286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indent="-2286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indent="-2286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 baseline="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362200"/>
            <a:ext cx="3429000" cy="3886200"/>
          </a:xfrm>
          <a:prstGeom prst="ellipse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horz" lIns="45720" tIns="45720" rIns="45720" bIns="45720" rtlCol="0" anchor="t" anchorCtr="0">
            <a:noAutofit/>
            <a:scene3d>
              <a:camera prst="orthographicFront"/>
              <a:lightRig rig="threePt" dir="t"/>
            </a:scene3d>
            <a:sp3d extrusionH="25400"/>
          </a:bodyPr>
          <a:lstStyle>
            <a:lvl1pPr indent="-228600" algn="l" defTabSz="914400" rtl="0" eaLnBrk="1" latinLnBrk="0" hangingPunct="1">
              <a:buFont typeface="Wingdings" pitchFamily="2" charset="2"/>
              <a:buChar char="l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indent="-228600" algn="l" defTabSz="914400" rtl="0" eaLnBrk="1" latinLnBrk="0" hangingPunct="1">
              <a:buFont typeface="Arial" pitchFamily="34" charset="0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indent="-228600" algn="l" defTabSz="914400" rtl="0" eaLnBrk="1" latinLnBrk="0" hangingPunct="1">
              <a:buFont typeface="Wingdings" pitchFamily="2" charset="2"/>
              <a:buChar char="l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indent="-228600" algn="l" defTabSz="914400" rtl="0" eaLnBrk="1" latinLnBrk="0" hangingPunct="1">
              <a:buFont typeface="Arial" pitchFamily="34" charset="0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indent="-228600" algn="l" defTabSz="914400" rtl="0" eaLnBrk="1" latinLnBrk="0" hangingPunct="1">
              <a:buFont typeface="Wingdings" pitchFamily="2" charset="2"/>
              <a:buChar char="l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FA513-4DCC-4818-956D-AC4785168C86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5/22/2021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529E2-F1DD-48F3-BF2C-5C1488F2E145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609600"/>
            <a:ext cx="6629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3283161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6200000">
            <a:off x="-870003" y="3147219"/>
            <a:ext cx="3429000" cy="639762"/>
          </a:xfrm>
          <a:prstGeom prst="rect">
            <a:avLst/>
          </a:prstGeom>
          <a:noFill/>
        </p:spPr>
        <p:txBody>
          <a:bodyPr anchor="ctr" anchorCtr="0">
            <a:scene3d>
              <a:camera prst="orthographicFront"/>
              <a:lightRig rig="threePt" dir="t"/>
            </a:scene3d>
            <a:sp3d extrusionH="25400">
              <a:bevelT w="12700" h="12700"/>
              <a:extrusionClr>
                <a:schemeClr val="bg1">
                  <a:lumMod val="10000"/>
                  <a:lumOff val="90000"/>
                </a:schemeClr>
              </a:extrusionClr>
            </a:sp3d>
          </a:bodyPr>
          <a:lstStyle>
            <a:lvl1pPr marL="0" indent="0" algn="ctr">
              <a:buNone/>
              <a:defRPr sz="1800" b="0">
                <a:effectLst/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1755648"/>
            <a:ext cx="3200400" cy="3429000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 rot="16200000">
            <a:off x="3259278" y="3756819"/>
            <a:ext cx="3429000" cy="639762"/>
          </a:xfrm>
          <a:prstGeom prst="rect">
            <a:avLst/>
          </a:prstGeom>
          <a:noFill/>
        </p:spPr>
        <p:txBody>
          <a:bodyPr anchor="ctr" anchorCtr="0">
            <a:scene3d>
              <a:camera prst="orthographicFront"/>
              <a:lightRig rig="threePt" dir="t"/>
            </a:scene3d>
            <a:sp3d extrusionH="25400">
              <a:bevelT w="12700" h="12700"/>
              <a:extrusionClr>
                <a:schemeClr val="bg1">
                  <a:lumMod val="10000"/>
                  <a:lumOff val="90000"/>
                </a:schemeClr>
              </a:extrusionClr>
            </a:sp3d>
          </a:bodyPr>
          <a:lstStyle>
            <a:lvl1pPr marL="0" indent="0" algn="ctr">
              <a:buNone/>
              <a:defRPr sz="1800" b="0">
                <a:effectLst/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81600" y="2359152"/>
            <a:ext cx="3200400" cy="3429000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FA513-4DCC-4818-956D-AC4785168C86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5/22/2021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529E2-F1DD-48F3-BF2C-5C1488F2E145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49686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FA513-4DCC-4818-956D-AC4785168C86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5/22/2021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529E2-F1DD-48F3-BF2C-5C1488F2E145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82314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FA513-4DCC-4818-956D-AC4785168C86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5/22/2021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529E2-F1DD-48F3-BF2C-5C1488F2E145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26473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4048"/>
            <a:ext cx="2130552" cy="3044952"/>
          </a:xfrm>
          <a:noFill/>
          <a:ln>
            <a:noFill/>
          </a:ln>
          <a:scene3d>
            <a:camera prst="orthographicFront"/>
            <a:lightRig rig="threePt" dir="t"/>
          </a:scene3d>
          <a:sp3d>
            <a:bevelT w="12700" h="12700"/>
          </a:sp3d>
        </p:spPr>
        <p:txBody>
          <a:bodyPr vert="horz" lIns="91440" tIns="45720" rIns="91440" bIns="45720" rtlCol="0" anchor="b">
            <a:noAutofit/>
            <a:scene3d>
              <a:camera prst="orthographicFront"/>
              <a:lightRig rig="threePt" dir="t"/>
            </a:scene3d>
            <a:sp3d extrusionH="25400">
              <a:bevelT w="12700" h="12700"/>
              <a:extrusionClr>
                <a:schemeClr val="bg1">
                  <a:lumMod val="10000"/>
                  <a:lumOff val="90000"/>
                </a:schemeClr>
              </a:extrusionClr>
            </a:sp3d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200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FA513-4DCC-4818-956D-AC4785168C86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5/22/2021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529E2-F1DD-48F3-BF2C-5C1488F2E145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grpSp>
        <p:nvGrpSpPr>
          <p:cNvPr id="8" name="Group 22"/>
          <p:cNvGrpSpPr/>
          <p:nvPr/>
        </p:nvGrpSpPr>
        <p:grpSpPr>
          <a:xfrm>
            <a:off x="4695702" y="2133600"/>
            <a:ext cx="4448298" cy="4018808"/>
            <a:chOff x="4695702" y="2133600"/>
            <a:chExt cx="4448298" cy="4018808"/>
          </a:xfrm>
        </p:grpSpPr>
        <p:sp>
          <p:nvSpPr>
            <p:cNvPr id="10" name="Oval 9"/>
            <p:cNvSpPr/>
            <p:nvPr/>
          </p:nvSpPr>
          <p:spPr>
            <a:xfrm>
              <a:off x="4695702" y="5048003"/>
              <a:ext cx="1104405" cy="1104405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7065818" y="4572000"/>
              <a:ext cx="858982" cy="858982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5339938" y="4894613"/>
              <a:ext cx="1043049" cy="1043049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6693725" y="3048000"/>
              <a:ext cx="1840675" cy="1840675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7916883" y="2133600"/>
              <a:ext cx="858982" cy="858982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7824849" y="2685803"/>
              <a:ext cx="1043049" cy="1043049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8653153" y="2869870"/>
              <a:ext cx="490847" cy="490847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6552210" y="5120244"/>
              <a:ext cx="306779" cy="306779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6781800" y="5562600"/>
              <a:ext cx="306779" cy="306779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6705600" y="5181600"/>
              <a:ext cx="306779" cy="306779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7073735" y="5120244"/>
              <a:ext cx="306779" cy="306779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5600" y="927847"/>
            <a:ext cx="4114800" cy="4114800"/>
          </a:xfrm>
          <a:solidFill>
            <a:schemeClr val="bg1"/>
          </a:solidFill>
          <a:ln w="101600">
            <a:solidFill>
              <a:schemeClr val="tx2">
                <a:alpha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45720" tIns="91440" rIns="45720" bIns="45720" rtlCol="0" anchor="t" anchorCtr="0">
            <a:normAutofit/>
            <a:scene3d>
              <a:camera prst="orthographicFront"/>
              <a:lightRig rig="threePt" dir="t"/>
            </a:scene3d>
            <a:sp3d extrusionH="25400"/>
          </a:bodyPr>
          <a:lstStyle>
            <a:lvl1pPr marL="228600" indent="-228600" algn="l" defTabSz="914400" rtl="0" eaLnBrk="1" latinLnBrk="0" hangingPunct="1">
              <a:spcBef>
                <a:spcPts val="1800"/>
              </a:spcBef>
              <a:buFont typeface="Wingdings" pitchFamily="2" charset="2"/>
              <a:buChar char="l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175" indent="-228600" algn="l" defTabSz="914400" rtl="0" eaLnBrk="1" latinLnBrk="0" hangingPunct="1">
              <a:spcBef>
                <a:spcPts val="1800"/>
              </a:spcBef>
              <a:buFont typeface="Arial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06450" indent="-228600" algn="l" defTabSz="914400" rtl="0" eaLnBrk="1" latinLnBrk="0" hangingPunct="1">
              <a:spcBef>
                <a:spcPts val="1800"/>
              </a:spcBef>
              <a:buFont typeface="Wingdings" pitchFamily="2" charset="2"/>
              <a:buChar char="l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89025" indent="-228600" algn="l" defTabSz="914400" rtl="0" eaLnBrk="1" latinLnBrk="0" hangingPunct="1">
              <a:spcBef>
                <a:spcPts val="1800"/>
              </a:spcBef>
              <a:buFont typeface="Arial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ts val="1800"/>
              </a:spcBef>
              <a:buFont typeface="Wingdings" pitchFamily="2" charset="2"/>
              <a:buChar char="l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25" name="Oval 24"/>
          <p:cNvSpPr/>
          <p:nvPr/>
        </p:nvSpPr>
        <p:spPr>
          <a:xfrm>
            <a:off x="3886200" y="5638800"/>
            <a:ext cx="304800" cy="3048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FFFFF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4645152"/>
            <a:ext cx="2514600" cy="1600200"/>
          </a:xfrm>
          <a:solidFill>
            <a:schemeClr val="tx2">
              <a:alpha val="20000"/>
            </a:schemeClr>
          </a:solidFill>
          <a:ln>
            <a:noFill/>
          </a:ln>
        </p:spPr>
        <p:txBody>
          <a:bodyPr vert="horz" lIns="0" tIns="45720" rIns="0" bIns="45720" rtlCol="0" anchor="t" anchorCtr="0">
            <a:normAutofit/>
            <a:scene3d>
              <a:camera prst="orthographicFront"/>
              <a:lightRig rig="threePt" dir="t"/>
            </a:scene3d>
            <a:sp3d extrusionH="25400"/>
          </a:bodyPr>
          <a:lstStyle>
            <a:lvl1pPr marL="0" indent="0" algn="ctr"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1800"/>
              </a:spcBef>
              <a:buFont typeface="Wingdings" pitchFamily="2" charset="2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26" name="Oval 25"/>
          <p:cNvSpPr/>
          <p:nvPr/>
        </p:nvSpPr>
        <p:spPr>
          <a:xfrm>
            <a:off x="3319153" y="5147953"/>
            <a:ext cx="186047" cy="186047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FFFFFF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3225024" y="5103129"/>
            <a:ext cx="186047" cy="186047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23949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2133600" cy="3048000"/>
          </a:xfrm>
          <a:noFill/>
          <a:ln>
            <a:noFill/>
          </a:ln>
          <a:scene3d>
            <a:camera prst="orthographicFront"/>
            <a:lightRig rig="threePt" dir="t"/>
          </a:scene3d>
          <a:sp3d>
            <a:bevelT w="12700" h="12700"/>
          </a:sp3d>
        </p:spPr>
        <p:txBody>
          <a:bodyPr anchor="b">
            <a:noAutofit/>
          </a:bodyPr>
          <a:lstStyle>
            <a:lvl1pPr algn="l">
              <a:defRPr sz="4000" kern="1200" spc="200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648200"/>
            <a:ext cx="3200400" cy="1524000"/>
          </a:xfrm>
        </p:spPr>
        <p:txBody>
          <a:bodyPr lIns="0" rIns="0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FA513-4DCC-4818-956D-AC4785168C86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5/22/2021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529E2-F1DD-48F3-BF2C-5C1488F2E145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3775364" y="2133600"/>
            <a:ext cx="5368636" cy="4724400"/>
            <a:chOff x="0" y="0"/>
            <a:chExt cx="2222500" cy="1955800"/>
          </a:xfrm>
        </p:grpSpPr>
        <p:sp>
          <p:nvSpPr>
            <p:cNvPr id="8" name="Oval 7"/>
            <p:cNvSpPr/>
            <p:nvPr/>
          </p:nvSpPr>
          <p:spPr>
            <a:xfrm>
              <a:off x="685800" y="152400"/>
              <a:ext cx="914400" cy="9144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381000" y="1206500"/>
              <a:ext cx="457200" cy="457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685800" y="914400"/>
              <a:ext cx="355600" cy="3556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647700" y="1143000"/>
              <a:ext cx="431800" cy="4318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457200" y="0"/>
              <a:ext cx="762000" cy="762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1714500" y="0"/>
              <a:ext cx="355600" cy="3556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1676400" y="228600"/>
              <a:ext cx="431800" cy="4318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019300" y="304800"/>
              <a:ext cx="203200" cy="2032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1028700" y="1524000"/>
              <a:ext cx="203200" cy="203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88900" y="10668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914400" y="1752600"/>
              <a:ext cx="203200" cy="203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0" y="12446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152400" y="1092200"/>
              <a:ext cx="127000" cy="1270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304800" y="10668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685800"/>
            <a:ext cx="4572000" cy="4572000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tx2">
                <a:alpha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25400"/>
          </a:bodyPr>
          <a:lstStyle>
            <a:lvl1pPr marL="0" indent="0" algn="ctr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95513297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2133600" cy="3048000"/>
          </a:xfrm>
          <a:noFill/>
          <a:ln>
            <a:noFill/>
          </a:ln>
          <a:scene3d>
            <a:camera prst="orthographicFront"/>
            <a:lightRig rig="threePt" dir="t"/>
          </a:scene3d>
          <a:sp3d>
            <a:bevelT w="12700" h="12700"/>
          </a:sp3d>
        </p:spPr>
        <p:txBody>
          <a:bodyPr anchor="b">
            <a:noAutofit/>
          </a:bodyPr>
          <a:lstStyle>
            <a:lvl1pPr algn="l">
              <a:defRPr sz="4000" kern="1200" spc="200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648200"/>
            <a:ext cx="3200400" cy="1524000"/>
          </a:xfrm>
        </p:spPr>
        <p:txBody>
          <a:bodyPr lIns="0" rIns="0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FA513-4DCC-4818-956D-AC4785168C86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5/22/2021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529E2-F1DD-48F3-BF2C-5C1488F2E145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grpSp>
        <p:nvGrpSpPr>
          <p:cNvPr id="3" name="Group 21"/>
          <p:cNvGrpSpPr/>
          <p:nvPr/>
        </p:nvGrpSpPr>
        <p:grpSpPr>
          <a:xfrm>
            <a:off x="3775364" y="2133600"/>
            <a:ext cx="5368636" cy="4724400"/>
            <a:chOff x="0" y="0"/>
            <a:chExt cx="2222500" cy="1955800"/>
          </a:xfrm>
        </p:grpSpPr>
        <p:sp>
          <p:nvSpPr>
            <p:cNvPr id="8" name="Oval 7"/>
            <p:cNvSpPr/>
            <p:nvPr/>
          </p:nvSpPr>
          <p:spPr>
            <a:xfrm>
              <a:off x="685800" y="152400"/>
              <a:ext cx="914400" cy="9144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381000" y="1206500"/>
              <a:ext cx="457200" cy="457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685800" y="914400"/>
              <a:ext cx="355600" cy="3556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647700" y="1143000"/>
              <a:ext cx="431800" cy="4318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457200" y="0"/>
              <a:ext cx="762000" cy="762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1714500" y="0"/>
              <a:ext cx="355600" cy="3556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1676400" y="228600"/>
              <a:ext cx="431800" cy="4318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019300" y="304800"/>
              <a:ext cx="203200" cy="2032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1028700" y="1524000"/>
              <a:ext cx="203200" cy="203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88900" y="10668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914400" y="1752600"/>
              <a:ext cx="203200" cy="203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0" y="12446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152400" y="1092200"/>
              <a:ext cx="127000" cy="1270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304800" y="10668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24" name="Picture Placeholder 2"/>
          <p:cNvSpPr>
            <a:spLocks noGrp="1"/>
          </p:cNvSpPr>
          <p:nvPr>
            <p:ph type="pic" idx="1"/>
          </p:nvPr>
        </p:nvSpPr>
        <p:spPr>
          <a:xfrm>
            <a:off x="5638800" y="838200"/>
            <a:ext cx="2514600" cy="2514600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tx2">
                <a:alpha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25400"/>
          </a:bodyPr>
          <a:lstStyle>
            <a:lvl1pPr marL="0" indent="0" algn="ctr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25" name="Picture Placeholder 2"/>
          <p:cNvSpPr>
            <a:spLocks noGrp="1"/>
          </p:cNvSpPr>
          <p:nvPr>
            <p:ph type="pic" idx="13"/>
          </p:nvPr>
        </p:nvSpPr>
        <p:spPr>
          <a:xfrm>
            <a:off x="3810000" y="2362200"/>
            <a:ext cx="2514600" cy="2514600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tx2">
                <a:alpha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25400"/>
          </a:bodyPr>
          <a:lstStyle>
            <a:lvl1pPr marL="0" indent="0" algn="ctr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3151618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2133600" cy="3048000"/>
          </a:xfrm>
          <a:noFill/>
          <a:ln>
            <a:noFill/>
          </a:ln>
          <a:scene3d>
            <a:camera prst="orthographicFront"/>
            <a:lightRig rig="threePt" dir="t"/>
          </a:scene3d>
          <a:sp3d>
            <a:bevelT w="12700" h="12700"/>
          </a:sp3d>
        </p:spPr>
        <p:txBody>
          <a:bodyPr anchor="b">
            <a:noAutofit/>
          </a:bodyPr>
          <a:lstStyle>
            <a:lvl1pPr algn="l">
              <a:defRPr sz="4000" kern="1200" spc="200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648200"/>
            <a:ext cx="3200400" cy="1524000"/>
          </a:xfrm>
        </p:spPr>
        <p:txBody>
          <a:bodyPr lIns="0" rIns="0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FA513-4DCC-4818-956D-AC4785168C86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5/22/2021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529E2-F1DD-48F3-BF2C-5C1488F2E145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grpSp>
        <p:nvGrpSpPr>
          <p:cNvPr id="3" name="Group 21"/>
          <p:cNvGrpSpPr/>
          <p:nvPr/>
        </p:nvGrpSpPr>
        <p:grpSpPr>
          <a:xfrm>
            <a:off x="3775364" y="2133600"/>
            <a:ext cx="5368636" cy="4724400"/>
            <a:chOff x="0" y="0"/>
            <a:chExt cx="2222500" cy="1955800"/>
          </a:xfrm>
        </p:grpSpPr>
        <p:sp>
          <p:nvSpPr>
            <p:cNvPr id="8" name="Oval 7"/>
            <p:cNvSpPr/>
            <p:nvPr/>
          </p:nvSpPr>
          <p:spPr>
            <a:xfrm>
              <a:off x="685800" y="152400"/>
              <a:ext cx="914400" cy="9144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381000" y="1206500"/>
              <a:ext cx="457200" cy="457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685800" y="914400"/>
              <a:ext cx="355600" cy="3556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647700" y="1143000"/>
              <a:ext cx="431800" cy="4318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457200" y="0"/>
              <a:ext cx="762000" cy="762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1714500" y="0"/>
              <a:ext cx="355600" cy="3556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1676400" y="228600"/>
              <a:ext cx="431800" cy="4318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019300" y="304800"/>
              <a:ext cx="203200" cy="2032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1028700" y="1524000"/>
              <a:ext cx="203200" cy="203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88900" y="10668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914400" y="1752600"/>
              <a:ext cx="203200" cy="203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0" y="12446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152400" y="1092200"/>
              <a:ext cx="127000" cy="1270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304800" y="10668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22" name="Picture Placeholder 2"/>
          <p:cNvSpPr>
            <a:spLocks noGrp="1"/>
          </p:cNvSpPr>
          <p:nvPr>
            <p:ph type="pic" idx="1"/>
          </p:nvPr>
        </p:nvSpPr>
        <p:spPr>
          <a:xfrm>
            <a:off x="5715000" y="76200"/>
            <a:ext cx="2514600" cy="2514600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tx2">
                <a:alpha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25400"/>
          </a:bodyPr>
          <a:lstStyle>
            <a:lvl1pPr marL="0" indent="0" algn="ctr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23" name="Picture Placeholder 2"/>
          <p:cNvSpPr>
            <a:spLocks noGrp="1"/>
          </p:cNvSpPr>
          <p:nvPr>
            <p:ph type="pic" idx="13"/>
          </p:nvPr>
        </p:nvSpPr>
        <p:spPr>
          <a:xfrm>
            <a:off x="3810000" y="2362200"/>
            <a:ext cx="2514600" cy="2514600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tx2">
                <a:alpha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25400"/>
          </a:bodyPr>
          <a:lstStyle>
            <a:lvl1pPr marL="0" indent="0" algn="ctr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24" name="Picture Placeholder 2"/>
          <p:cNvSpPr>
            <a:spLocks noGrp="1"/>
          </p:cNvSpPr>
          <p:nvPr>
            <p:ph type="pic" idx="14"/>
          </p:nvPr>
        </p:nvSpPr>
        <p:spPr>
          <a:xfrm>
            <a:off x="2667000" y="381000"/>
            <a:ext cx="2514600" cy="2514600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tx2">
                <a:alpha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25400"/>
          </a:bodyPr>
          <a:lstStyle>
            <a:lvl1pPr marL="0" indent="0" algn="ctr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53013520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FA513-4DCC-4818-956D-AC4785168C86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5/22/2021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529E2-F1DD-48F3-BF2C-5C1488F2E145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063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6200000">
            <a:off x="-870003" y="3147219"/>
            <a:ext cx="3429000" cy="639762"/>
          </a:xfrm>
          <a:prstGeom prst="rect">
            <a:avLst/>
          </a:prstGeom>
          <a:noFill/>
        </p:spPr>
        <p:txBody>
          <a:bodyPr anchor="ctr" anchorCtr="0">
            <a:scene3d>
              <a:camera prst="orthographicFront"/>
              <a:lightRig rig="threePt" dir="t"/>
            </a:scene3d>
            <a:sp3d extrusionH="25400">
              <a:bevelT w="12700" h="12700"/>
              <a:extrusionClr>
                <a:schemeClr val="bg1">
                  <a:lumMod val="10000"/>
                  <a:lumOff val="90000"/>
                </a:schemeClr>
              </a:extrusionClr>
            </a:sp3d>
          </a:bodyPr>
          <a:lstStyle>
            <a:lvl1pPr marL="0" indent="0" algn="ctr">
              <a:buNone/>
              <a:defRPr sz="1800" b="0">
                <a:effectLst/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1755648"/>
            <a:ext cx="3200400" cy="3429000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 rot="16200000">
            <a:off x="3259278" y="3756819"/>
            <a:ext cx="3429000" cy="639762"/>
          </a:xfrm>
          <a:prstGeom prst="rect">
            <a:avLst/>
          </a:prstGeom>
          <a:noFill/>
        </p:spPr>
        <p:txBody>
          <a:bodyPr anchor="ctr" anchorCtr="0">
            <a:scene3d>
              <a:camera prst="orthographicFront"/>
              <a:lightRig rig="threePt" dir="t"/>
            </a:scene3d>
            <a:sp3d extrusionH="25400">
              <a:bevelT w="12700" h="12700"/>
              <a:extrusionClr>
                <a:schemeClr val="bg1">
                  <a:lumMod val="10000"/>
                  <a:lumOff val="90000"/>
                </a:schemeClr>
              </a:extrusionClr>
            </a:sp3d>
          </a:bodyPr>
          <a:lstStyle>
            <a:lvl1pPr marL="0" indent="0" algn="ctr">
              <a:buNone/>
              <a:defRPr sz="1800" b="0">
                <a:effectLst/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81600" y="2359152"/>
            <a:ext cx="3200400" cy="3429000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FA513-4DCC-4818-956D-AC4785168C86}" type="datetimeFigureOut">
              <a:rPr lang="en-US" smtClean="0"/>
              <a:t>5/22/2021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529E2-F1DD-48F3-BF2C-5C1488F2E1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FA513-4DCC-4818-956D-AC4785168C86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5/22/2021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529E2-F1DD-48F3-BF2C-5C1488F2E145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25861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086600" cy="1470025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52800" y="2946400"/>
            <a:ext cx="4432300" cy="1752600"/>
          </a:xfrm>
        </p:spPr>
        <p:txBody>
          <a:bodyPr anchor="ctr" anchorCtr="0">
            <a:noAutofit/>
            <a:scene3d>
              <a:camera prst="orthographicFront"/>
              <a:lightRig rig="threePt" dir="t"/>
            </a:scene3d>
            <a:sp3d extrusionH="25400"/>
          </a:bodyPr>
          <a:lstStyle>
            <a:lvl1pPr marL="0" indent="0" algn="ctr">
              <a:buNone/>
              <a:defRPr sz="3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521824"/>
            <a:ext cx="2133600" cy="259976"/>
          </a:xfrm>
        </p:spPr>
        <p:txBody>
          <a:bodyPr/>
          <a:lstStyle>
            <a:lvl1pPr algn="r">
              <a:defRPr/>
            </a:lvl1pPr>
          </a:lstStyle>
          <a:p>
            <a:fld id="{F77FA513-4DCC-4818-956D-AC4785168C86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5/22/2021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21824"/>
            <a:ext cx="2895600" cy="259976"/>
          </a:xfrm>
        </p:spPr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93224"/>
            <a:ext cx="609600" cy="259976"/>
          </a:xfrm>
        </p:spPr>
        <p:txBody>
          <a:bodyPr/>
          <a:lstStyle>
            <a:lvl1pPr algn="ctr">
              <a:defRPr/>
            </a:lvl1pPr>
          </a:lstStyle>
          <a:p>
            <a:fld id="{D10529E2-F1DD-48F3-BF2C-5C1488F2E145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85798" y="0"/>
            <a:ext cx="8001004" cy="7950200"/>
            <a:chOff x="685798" y="0"/>
            <a:chExt cx="8001004" cy="7950200"/>
          </a:xfrm>
        </p:grpSpPr>
        <p:sp>
          <p:nvSpPr>
            <p:cNvPr id="8" name="Pie 7"/>
            <p:cNvSpPr/>
            <p:nvPr/>
          </p:nvSpPr>
          <p:spPr>
            <a:xfrm flipH="1" flipV="1">
              <a:off x="1257300" y="5778500"/>
              <a:ext cx="2171700" cy="2171700"/>
            </a:xfrm>
            <a:prstGeom prst="pie">
              <a:avLst>
                <a:gd name="adj1" fmla="val 0"/>
                <a:gd name="adj2" fmla="val 10800000"/>
              </a:avLst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grpSp>
          <p:nvGrpSpPr>
            <p:cNvPr id="9" name="Group 52"/>
            <p:cNvGrpSpPr/>
            <p:nvPr/>
          </p:nvGrpSpPr>
          <p:grpSpPr>
            <a:xfrm>
              <a:off x="685798" y="0"/>
              <a:ext cx="8001004" cy="6855714"/>
              <a:chOff x="685798" y="0"/>
              <a:chExt cx="8001004" cy="6855714"/>
            </a:xfrm>
          </p:grpSpPr>
          <p:sp>
            <p:nvSpPr>
              <p:cNvPr id="10" name="Freeform 9"/>
              <p:cNvSpPr/>
              <p:nvPr/>
            </p:nvSpPr>
            <p:spPr>
              <a:xfrm>
                <a:off x="685798" y="5880101"/>
                <a:ext cx="1143001" cy="975613"/>
              </a:xfrm>
              <a:custGeom>
                <a:avLst/>
                <a:gdLst>
                  <a:gd name="connsiteX0" fmla="*/ 0 w 1143000"/>
                  <a:gd name="connsiteY0" fmla="*/ 571500 h 1143000"/>
                  <a:gd name="connsiteX1" fmla="*/ 167389 w 1143000"/>
                  <a:gd name="connsiteY1" fmla="*/ 167389 h 1143000"/>
                  <a:gd name="connsiteX2" fmla="*/ 571501 w 1143000"/>
                  <a:gd name="connsiteY2" fmla="*/ 1 h 1143000"/>
                  <a:gd name="connsiteX3" fmla="*/ 975612 w 1143000"/>
                  <a:gd name="connsiteY3" fmla="*/ 167390 h 1143000"/>
                  <a:gd name="connsiteX4" fmla="*/ 1143000 w 1143000"/>
                  <a:gd name="connsiteY4" fmla="*/ 571502 h 1143000"/>
                  <a:gd name="connsiteX5" fmla="*/ 975611 w 1143000"/>
                  <a:gd name="connsiteY5" fmla="*/ 975614 h 1143000"/>
                  <a:gd name="connsiteX6" fmla="*/ 571499 w 1143000"/>
                  <a:gd name="connsiteY6" fmla="*/ 1143002 h 1143000"/>
                  <a:gd name="connsiteX7" fmla="*/ 167387 w 1143000"/>
                  <a:gd name="connsiteY7" fmla="*/ 975613 h 1143000"/>
                  <a:gd name="connsiteX8" fmla="*/ -1 w 1143000"/>
                  <a:gd name="connsiteY8" fmla="*/ 571501 h 1143000"/>
                  <a:gd name="connsiteX9" fmla="*/ 0 w 1143000"/>
                  <a:gd name="connsiteY9" fmla="*/ 571500 h 1143000"/>
                  <a:gd name="connsiteX0" fmla="*/ 1 w 1143001"/>
                  <a:gd name="connsiteY0" fmla="*/ 571499 h 1042965"/>
                  <a:gd name="connsiteX1" fmla="*/ 167390 w 1143001"/>
                  <a:gd name="connsiteY1" fmla="*/ 167388 h 1042965"/>
                  <a:gd name="connsiteX2" fmla="*/ 571502 w 1143001"/>
                  <a:gd name="connsiteY2" fmla="*/ 0 h 1042965"/>
                  <a:gd name="connsiteX3" fmla="*/ 975613 w 1143001"/>
                  <a:gd name="connsiteY3" fmla="*/ 167389 h 1042965"/>
                  <a:gd name="connsiteX4" fmla="*/ 1143001 w 1143001"/>
                  <a:gd name="connsiteY4" fmla="*/ 571501 h 1042965"/>
                  <a:gd name="connsiteX5" fmla="*/ 975612 w 1143001"/>
                  <a:gd name="connsiteY5" fmla="*/ 975613 h 1042965"/>
                  <a:gd name="connsiteX6" fmla="*/ 167388 w 1143001"/>
                  <a:gd name="connsiteY6" fmla="*/ 975612 h 1042965"/>
                  <a:gd name="connsiteX7" fmla="*/ 0 w 1143001"/>
                  <a:gd name="connsiteY7" fmla="*/ 571500 h 1042965"/>
                  <a:gd name="connsiteX8" fmla="*/ 1 w 1143001"/>
                  <a:gd name="connsiteY8" fmla="*/ 571499 h 1042965"/>
                  <a:gd name="connsiteX0" fmla="*/ 1 w 1143001"/>
                  <a:gd name="connsiteY0" fmla="*/ 571499 h 975613"/>
                  <a:gd name="connsiteX1" fmla="*/ 167390 w 1143001"/>
                  <a:gd name="connsiteY1" fmla="*/ 167388 h 975613"/>
                  <a:gd name="connsiteX2" fmla="*/ 571502 w 1143001"/>
                  <a:gd name="connsiteY2" fmla="*/ 0 h 975613"/>
                  <a:gd name="connsiteX3" fmla="*/ 975613 w 1143001"/>
                  <a:gd name="connsiteY3" fmla="*/ 167389 h 975613"/>
                  <a:gd name="connsiteX4" fmla="*/ 1143001 w 1143001"/>
                  <a:gd name="connsiteY4" fmla="*/ 571501 h 975613"/>
                  <a:gd name="connsiteX5" fmla="*/ 975612 w 1143001"/>
                  <a:gd name="connsiteY5" fmla="*/ 975613 h 975613"/>
                  <a:gd name="connsiteX6" fmla="*/ 167388 w 1143001"/>
                  <a:gd name="connsiteY6" fmla="*/ 975612 h 975613"/>
                  <a:gd name="connsiteX7" fmla="*/ 0 w 1143001"/>
                  <a:gd name="connsiteY7" fmla="*/ 571500 h 975613"/>
                  <a:gd name="connsiteX8" fmla="*/ 1 w 1143001"/>
                  <a:gd name="connsiteY8" fmla="*/ 571499 h 975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43001" h="975613">
                    <a:moveTo>
                      <a:pt x="1" y="571499"/>
                    </a:moveTo>
                    <a:cubicBezTo>
                      <a:pt x="1" y="419928"/>
                      <a:pt x="60213" y="274564"/>
                      <a:pt x="167390" y="167388"/>
                    </a:cubicBezTo>
                    <a:cubicBezTo>
                      <a:pt x="274567" y="60211"/>
                      <a:pt x="419931" y="0"/>
                      <a:pt x="571502" y="0"/>
                    </a:cubicBezTo>
                    <a:cubicBezTo>
                      <a:pt x="723073" y="0"/>
                      <a:pt x="868437" y="60212"/>
                      <a:pt x="975613" y="167389"/>
                    </a:cubicBezTo>
                    <a:cubicBezTo>
                      <a:pt x="1082790" y="274566"/>
                      <a:pt x="1143001" y="419930"/>
                      <a:pt x="1143001" y="571501"/>
                    </a:cubicBezTo>
                    <a:cubicBezTo>
                      <a:pt x="1143001" y="723072"/>
                      <a:pt x="1138214" y="908261"/>
                      <a:pt x="975612" y="975613"/>
                    </a:cubicBezTo>
                    <a:lnTo>
                      <a:pt x="167388" y="975612"/>
                    </a:lnTo>
                    <a:cubicBezTo>
                      <a:pt x="60211" y="868435"/>
                      <a:pt x="0" y="723071"/>
                      <a:pt x="0" y="571500"/>
                    </a:cubicBezTo>
                    <a:lnTo>
                      <a:pt x="1" y="571499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2590800" y="5181600"/>
                <a:ext cx="914400" cy="9144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838200" y="5791200"/>
                <a:ext cx="457200" cy="4572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2362200" y="5943600"/>
                <a:ext cx="762000" cy="762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1676400" y="5626100"/>
                <a:ext cx="457200" cy="4572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1981200" y="5334000"/>
                <a:ext cx="355600" cy="3556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1943100" y="5562600"/>
                <a:ext cx="431800" cy="4318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2362200" y="5029200"/>
                <a:ext cx="762000" cy="762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3009900" y="4419600"/>
                <a:ext cx="355600" cy="3556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2971800" y="4648200"/>
                <a:ext cx="431800" cy="4318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3314700" y="4724400"/>
                <a:ext cx="203200" cy="2032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3619500" y="5029200"/>
                <a:ext cx="203200" cy="2032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1384300" y="5486400"/>
                <a:ext cx="127000" cy="127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3505200" y="5257800"/>
                <a:ext cx="203200" cy="2032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1295400" y="5664200"/>
                <a:ext cx="127000" cy="127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1447800" y="5511800"/>
                <a:ext cx="127000" cy="1270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1600200" y="5486400"/>
                <a:ext cx="127000" cy="127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3352800" y="5943600"/>
                <a:ext cx="533400" cy="5334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28" name="Freeform 27"/>
              <p:cNvSpPr/>
              <p:nvPr/>
            </p:nvSpPr>
            <p:spPr>
              <a:xfrm flipV="1">
                <a:off x="5486400" y="0"/>
                <a:ext cx="1143001" cy="975613"/>
              </a:xfrm>
              <a:custGeom>
                <a:avLst/>
                <a:gdLst>
                  <a:gd name="connsiteX0" fmla="*/ 0 w 1143000"/>
                  <a:gd name="connsiteY0" fmla="*/ 571500 h 1143000"/>
                  <a:gd name="connsiteX1" fmla="*/ 167389 w 1143000"/>
                  <a:gd name="connsiteY1" fmla="*/ 167389 h 1143000"/>
                  <a:gd name="connsiteX2" fmla="*/ 571501 w 1143000"/>
                  <a:gd name="connsiteY2" fmla="*/ 1 h 1143000"/>
                  <a:gd name="connsiteX3" fmla="*/ 975612 w 1143000"/>
                  <a:gd name="connsiteY3" fmla="*/ 167390 h 1143000"/>
                  <a:gd name="connsiteX4" fmla="*/ 1143000 w 1143000"/>
                  <a:gd name="connsiteY4" fmla="*/ 571502 h 1143000"/>
                  <a:gd name="connsiteX5" fmla="*/ 975611 w 1143000"/>
                  <a:gd name="connsiteY5" fmla="*/ 975614 h 1143000"/>
                  <a:gd name="connsiteX6" fmla="*/ 571499 w 1143000"/>
                  <a:gd name="connsiteY6" fmla="*/ 1143002 h 1143000"/>
                  <a:gd name="connsiteX7" fmla="*/ 167387 w 1143000"/>
                  <a:gd name="connsiteY7" fmla="*/ 975613 h 1143000"/>
                  <a:gd name="connsiteX8" fmla="*/ -1 w 1143000"/>
                  <a:gd name="connsiteY8" fmla="*/ 571501 h 1143000"/>
                  <a:gd name="connsiteX9" fmla="*/ 0 w 1143000"/>
                  <a:gd name="connsiteY9" fmla="*/ 571500 h 1143000"/>
                  <a:gd name="connsiteX0" fmla="*/ 1 w 1143001"/>
                  <a:gd name="connsiteY0" fmla="*/ 571499 h 1042965"/>
                  <a:gd name="connsiteX1" fmla="*/ 167390 w 1143001"/>
                  <a:gd name="connsiteY1" fmla="*/ 167388 h 1042965"/>
                  <a:gd name="connsiteX2" fmla="*/ 571502 w 1143001"/>
                  <a:gd name="connsiteY2" fmla="*/ 0 h 1042965"/>
                  <a:gd name="connsiteX3" fmla="*/ 975613 w 1143001"/>
                  <a:gd name="connsiteY3" fmla="*/ 167389 h 1042965"/>
                  <a:gd name="connsiteX4" fmla="*/ 1143001 w 1143001"/>
                  <a:gd name="connsiteY4" fmla="*/ 571501 h 1042965"/>
                  <a:gd name="connsiteX5" fmla="*/ 975612 w 1143001"/>
                  <a:gd name="connsiteY5" fmla="*/ 975613 h 1042965"/>
                  <a:gd name="connsiteX6" fmla="*/ 167388 w 1143001"/>
                  <a:gd name="connsiteY6" fmla="*/ 975612 h 1042965"/>
                  <a:gd name="connsiteX7" fmla="*/ 0 w 1143001"/>
                  <a:gd name="connsiteY7" fmla="*/ 571500 h 1042965"/>
                  <a:gd name="connsiteX8" fmla="*/ 1 w 1143001"/>
                  <a:gd name="connsiteY8" fmla="*/ 571499 h 1042965"/>
                  <a:gd name="connsiteX0" fmla="*/ 1 w 1143001"/>
                  <a:gd name="connsiteY0" fmla="*/ 571499 h 975613"/>
                  <a:gd name="connsiteX1" fmla="*/ 167390 w 1143001"/>
                  <a:gd name="connsiteY1" fmla="*/ 167388 h 975613"/>
                  <a:gd name="connsiteX2" fmla="*/ 571502 w 1143001"/>
                  <a:gd name="connsiteY2" fmla="*/ 0 h 975613"/>
                  <a:gd name="connsiteX3" fmla="*/ 975613 w 1143001"/>
                  <a:gd name="connsiteY3" fmla="*/ 167389 h 975613"/>
                  <a:gd name="connsiteX4" fmla="*/ 1143001 w 1143001"/>
                  <a:gd name="connsiteY4" fmla="*/ 571501 h 975613"/>
                  <a:gd name="connsiteX5" fmla="*/ 975612 w 1143001"/>
                  <a:gd name="connsiteY5" fmla="*/ 975613 h 975613"/>
                  <a:gd name="connsiteX6" fmla="*/ 167388 w 1143001"/>
                  <a:gd name="connsiteY6" fmla="*/ 975612 h 975613"/>
                  <a:gd name="connsiteX7" fmla="*/ 0 w 1143001"/>
                  <a:gd name="connsiteY7" fmla="*/ 571500 h 975613"/>
                  <a:gd name="connsiteX8" fmla="*/ 1 w 1143001"/>
                  <a:gd name="connsiteY8" fmla="*/ 571499 h 975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43001" h="975613">
                    <a:moveTo>
                      <a:pt x="1" y="571499"/>
                    </a:moveTo>
                    <a:cubicBezTo>
                      <a:pt x="1" y="419928"/>
                      <a:pt x="60213" y="274564"/>
                      <a:pt x="167390" y="167388"/>
                    </a:cubicBezTo>
                    <a:cubicBezTo>
                      <a:pt x="274567" y="60211"/>
                      <a:pt x="419931" y="0"/>
                      <a:pt x="571502" y="0"/>
                    </a:cubicBezTo>
                    <a:cubicBezTo>
                      <a:pt x="723073" y="0"/>
                      <a:pt x="868437" y="60212"/>
                      <a:pt x="975613" y="167389"/>
                    </a:cubicBezTo>
                    <a:cubicBezTo>
                      <a:pt x="1082790" y="274566"/>
                      <a:pt x="1143001" y="419930"/>
                      <a:pt x="1143001" y="571501"/>
                    </a:cubicBezTo>
                    <a:cubicBezTo>
                      <a:pt x="1143001" y="723072"/>
                      <a:pt x="1138214" y="908261"/>
                      <a:pt x="975612" y="975613"/>
                    </a:cubicBezTo>
                    <a:lnTo>
                      <a:pt x="167388" y="975612"/>
                    </a:lnTo>
                    <a:cubicBezTo>
                      <a:pt x="60211" y="868435"/>
                      <a:pt x="0" y="723071"/>
                      <a:pt x="0" y="571500"/>
                    </a:cubicBezTo>
                    <a:lnTo>
                      <a:pt x="1" y="571499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29" name="Oval 28"/>
              <p:cNvSpPr/>
              <p:nvPr/>
            </p:nvSpPr>
            <p:spPr>
              <a:xfrm flipV="1">
                <a:off x="7391402" y="759714"/>
                <a:ext cx="914400" cy="9144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30" name="Oval 29"/>
              <p:cNvSpPr/>
              <p:nvPr/>
            </p:nvSpPr>
            <p:spPr>
              <a:xfrm flipV="1">
                <a:off x="5638802" y="607314"/>
                <a:ext cx="457200" cy="4572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31" name="Oval 30"/>
              <p:cNvSpPr/>
              <p:nvPr/>
            </p:nvSpPr>
            <p:spPr>
              <a:xfrm flipV="1">
                <a:off x="7162802" y="150114"/>
                <a:ext cx="762000" cy="7620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32" name="Oval 31"/>
              <p:cNvSpPr/>
              <p:nvPr/>
            </p:nvSpPr>
            <p:spPr>
              <a:xfrm flipV="1">
                <a:off x="6477002" y="772414"/>
                <a:ext cx="457200" cy="4572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33" name="Oval 32"/>
              <p:cNvSpPr/>
              <p:nvPr/>
            </p:nvSpPr>
            <p:spPr>
              <a:xfrm flipV="1">
                <a:off x="6781802" y="1166114"/>
                <a:ext cx="355600" cy="3556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34" name="Oval 33"/>
              <p:cNvSpPr/>
              <p:nvPr/>
            </p:nvSpPr>
            <p:spPr>
              <a:xfrm flipV="1">
                <a:off x="6743702" y="861314"/>
                <a:ext cx="431800" cy="4318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35" name="Oval 34"/>
              <p:cNvSpPr/>
              <p:nvPr/>
            </p:nvSpPr>
            <p:spPr>
              <a:xfrm flipV="1">
                <a:off x="7162802" y="1064514"/>
                <a:ext cx="762000" cy="7620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36" name="Oval 35"/>
              <p:cNvSpPr/>
              <p:nvPr/>
            </p:nvSpPr>
            <p:spPr>
              <a:xfrm flipV="1">
                <a:off x="7810502" y="2080514"/>
                <a:ext cx="355600" cy="3556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37" name="Oval 36"/>
              <p:cNvSpPr/>
              <p:nvPr/>
            </p:nvSpPr>
            <p:spPr>
              <a:xfrm flipV="1">
                <a:off x="7772402" y="1775714"/>
                <a:ext cx="431800" cy="4318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38" name="Oval 37"/>
              <p:cNvSpPr/>
              <p:nvPr/>
            </p:nvSpPr>
            <p:spPr>
              <a:xfrm flipV="1">
                <a:off x="8115302" y="1928114"/>
                <a:ext cx="203200" cy="2032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39" name="Oval 38"/>
              <p:cNvSpPr/>
              <p:nvPr/>
            </p:nvSpPr>
            <p:spPr>
              <a:xfrm flipV="1">
                <a:off x="8420102" y="1623314"/>
                <a:ext cx="203200" cy="2032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40" name="Oval 39"/>
              <p:cNvSpPr/>
              <p:nvPr/>
            </p:nvSpPr>
            <p:spPr>
              <a:xfrm flipV="1">
                <a:off x="6184902" y="1242314"/>
                <a:ext cx="127000" cy="127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41" name="Oval 40"/>
              <p:cNvSpPr/>
              <p:nvPr/>
            </p:nvSpPr>
            <p:spPr>
              <a:xfrm flipV="1">
                <a:off x="8305802" y="1394714"/>
                <a:ext cx="203200" cy="2032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42" name="Oval 41"/>
              <p:cNvSpPr/>
              <p:nvPr/>
            </p:nvSpPr>
            <p:spPr>
              <a:xfrm flipV="1">
                <a:off x="6096002" y="1064514"/>
                <a:ext cx="127000" cy="1270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43" name="Oval 42"/>
              <p:cNvSpPr/>
              <p:nvPr/>
            </p:nvSpPr>
            <p:spPr>
              <a:xfrm flipV="1">
                <a:off x="6248402" y="1216914"/>
                <a:ext cx="127000" cy="1270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44" name="Oval 43"/>
              <p:cNvSpPr/>
              <p:nvPr/>
            </p:nvSpPr>
            <p:spPr>
              <a:xfrm flipV="1">
                <a:off x="6400802" y="1242314"/>
                <a:ext cx="127000" cy="127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45" name="Oval 44"/>
              <p:cNvSpPr/>
              <p:nvPr/>
            </p:nvSpPr>
            <p:spPr>
              <a:xfrm flipV="1">
                <a:off x="8153402" y="378714"/>
                <a:ext cx="533400" cy="5334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46" name="Oval 45"/>
          <p:cNvSpPr/>
          <p:nvPr/>
        </p:nvSpPr>
        <p:spPr>
          <a:xfrm>
            <a:off x="8636000" y="6589059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FFFFFF"/>
              </a:solidFill>
            </a:endParaRPr>
          </a:p>
        </p:txBody>
      </p:sp>
      <p:sp>
        <p:nvSpPr>
          <p:cNvPr id="47" name="Oval 46"/>
          <p:cNvSpPr/>
          <p:nvPr/>
        </p:nvSpPr>
        <p:spPr>
          <a:xfrm>
            <a:off x="8788400" y="6589059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FFFFFF"/>
              </a:solidFill>
            </a:endParaRPr>
          </a:p>
        </p:txBody>
      </p:sp>
      <p:sp>
        <p:nvSpPr>
          <p:cNvPr id="48" name="Oval 47"/>
          <p:cNvSpPr/>
          <p:nvPr/>
        </p:nvSpPr>
        <p:spPr>
          <a:xfrm>
            <a:off x="8940800" y="6589059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61038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FA513-4DCC-4818-956D-AC4785168C86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5/22/2021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529E2-F1DD-48F3-BF2C-5C1488F2E145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15548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FA513-4DCC-4818-956D-AC4785168C86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5/22/2021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529E2-F1DD-48F3-BF2C-5C1488F2E145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592782" y="2133600"/>
            <a:ext cx="3865418" cy="4172197"/>
            <a:chOff x="0" y="0"/>
            <a:chExt cx="1600200" cy="1727200"/>
          </a:xfrm>
        </p:grpSpPr>
        <p:sp>
          <p:nvSpPr>
            <p:cNvPr id="8" name="Oval 7"/>
            <p:cNvSpPr/>
            <p:nvPr/>
          </p:nvSpPr>
          <p:spPr>
            <a:xfrm>
              <a:off x="685800" y="152400"/>
              <a:ext cx="914400" cy="9144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381000" y="1206500"/>
              <a:ext cx="457200" cy="457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685800" y="914400"/>
              <a:ext cx="355600" cy="3556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647700" y="1143000"/>
              <a:ext cx="431800" cy="4318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457200" y="0"/>
              <a:ext cx="762000" cy="762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1028700" y="1524000"/>
              <a:ext cx="203200" cy="203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88900" y="10668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0" y="12446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152400" y="1092200"/>
              <a:ext cx="127000" cy="1270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304800" y="10668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13" name="Group 32"/>
          <p:cNvGrpSpPr/>
          <p:nvPr/>
        </p:nvGrpSpPr>
        <p:grpSpPr>
          <a:xfrm>
            <a:off x="609600" y="990600"/>
            <a:ext cx="1179761" cy="1356814"/>
            <a:chOff x="266700" y="914400"/>
            <a:chExt cx="1179761" cy="1356814"/>
          </a:xfrm>
        </p:grpSpPr>
        <p:sp>
          <p:nvSpPr>
            <p:cNvPr id="23" name="Oval 22"/>
            <p:cNvSpPr/>
            <p:nvPr/>
          </p:nvSpPr>
          <p:spPr>
            <a:xfrm>
              <a:off x="555812" y="1380565"/>
              <a:ext cx="890649" cy="890649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6" name="Oval 25"/>
            <p:cNvSpPr/>
            <p:nvPr/>
          </p:nvSpPr>
          <p:spPr>
            <a:xfrm flipV="1">
              <a:off x="304800" y="1219200"/>
              <a:ext cx="355600" cy="3556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7" name="Oval 26"/>
            <p:cNvSpPr/>
            <p:nvPr/>
          </p:nvSpPr>
          <p:spPr>
            <a:xfrm flipV="1">
              <a:off x="266700" y="914400"/>
              <a:ext cx="431800" cy="4318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8" name="Oval 27"/>
            <p:cNvSpPr/>
            <p:nvPr/>
          </p:nvSpPr>
          <p:spPr>
            <a:xfrm flipV="1">
              <a:off x="609600" y="1066800"/>
              <a:ext cx="203200" cy="2032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4400" y="2590800"/>
            <a:ext cx="1905000" cy="1905000"/>
          </a:xfrm>
          <a:prstGeom prst="ellipse">
            <a:avLst/>
          </a:prstGeom>
          <a:solidFill>
            <a:schemeClr val="tx2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143000"/>
            <a:ext cx="7086600" cy="1472184"/>
          </a:xfrm>
        </p:spPr>
        <p:txBody>
          <a:bodyPr anchor="ctr" anchorCtr="0">
            <a:normAutofit/>
          </a:bodyPr>
          <a:lstStyle>
            <a:lvl1pPr algn="l">
              <a:defRPr sz="36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47238072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953" y="1752600"/>
            <a:ext cx="3429000" cy="3886200"/>
          </a:xfrm>
          <a:prstGeom prst="ellipse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horz" lIns="45720" tIns="45720" rIns="45720" bIns="45720" rtlCol="0" anchor="t" anchorCtr="0">
            <a:noAutofit/>
            <a:scene3d>
              <a:camera prst="orthographicFront"/>
              <a:lightRig rig="threePt" dir="t"/>
            </a:scene3d>
            <a:sp3d extrusionH="25400"/>
          </a:bodyPr>
          <a:lstStyle>
            <a:lvl1pPr indent="-2286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indent="-2286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indent="-2286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indent="-2286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indent="-2286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 baseline="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362200"/>
            <a:ext cx="3429000" cy="3886200"/>
          </a:xfrm>
          <a:prstGeom prst="ellipse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horz" lIns="45720" tIns="45720" rIns="45720" bIns="45720" rtlCol="0" anchor="t" anchorCtr="0">
            <a:noAutofit/>
            <a:scene3d>
              <a:camera prst="orthographicFront"/>
              <a:lightRig rig="threePt" dir="t"/>
            </a:scene3d>
            <a:sp3d extrusionH="25400"/>
          </a:bodyPr>
          <a:lstStyle>
            <a:lvl1pPr indent="-228600" algn="l" defTabSz="914400" rtl="0" eaLnBrk="1" latinLnBrk="0" hangingPunct="1">
              <a:buFont typeface="Wingdings" pitchFamily="2" charset="2"/>
              <a:buChar char="l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indent="-228600" algn="l" defTabSz="914400" rtl="0" eaLnBrk="1" latinLnBrk="0" hangingPunct="1">
              <a:buFont typeface="Arial" pitchFamily="34" charset="0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indent="-228600" algn="l" defTabSz="914400" rtl="0" eaLnBrk="1" latinLnBrk="0" hangingPunct="1">
              <a:buFont typeface="Wingdings" pitchFamily="2" charset="2"/>
              <a:buChar char="l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indent="-228600" algn="l" defTabSz="914400" rtl="0" eaLnBrk="1" latinLnBrk="0" hangingPunct="1">
              <a:buFont typeface="Arial" pitchFamily="34" charset="0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indent="-228600" algn="l" defTabSz="914400" rtl="0" eaLnBrk="1" latinLnBrk="0" hangingPunct="1">
              <a:buFont typeface="Wingdings" pitchFamily="2" charset="2"/>
              <a:buChar char="l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FA513-4DCC-4818-956D-AC4785168C86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5/22/2021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529E2-F1DD-48F3-BF2C-5C1488F2E145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609600"/>
            <a:ext cx="6629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57884841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6200000">
            <a:off x="-870003" y="3147219"/>
            <a:ext cx="3429000" cy="639762"/>
          </a:xfrm>
          <a:prstGeom prst="rect">
            <a:avLst/>
          </a:prstGeom>
          <a:noFill/>
        </p:spPr>
        <p:txBody>
          <a:bodyPr anchor="ctr" anchorCtr="0">
            <a:scene3d>
              <a:camera prst="orthographicFront"/>
              <a:lightRig rig="threePt" dir="t"/>
            </a:scene3d>
            <a:sp3d extrusionH="25400">
              <a:bevelT w="12700" h="12700"/>
              <a:extrusionClr>
                <a:schemeClr val="bg1">
                  <a:lumMod val="10000"/>
                  <a:lumOff val="90000"/>
                </a:schemeClr>
              </a:extrusionClr>
            </a:sp3d>
          </a:bodyPr>
          <a:lstStyle>
            <a:lvl1pPr marL="0" indent="0" algn="ctr">
              <a:buNone/>
              <a:defRPr sz="1800" b="0">
                <a:effectLst/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1755648"/>
            <a:ext cx="3200400" cy="3429000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 rot="16200000">
            <a:off x="3259278" y="3756819"/>
            <a:ext cx="3429000" cy="639762"/>
          </a:xfrm>
          <a:prstGeom prst="rect">
            <a:avLst/>
          </a:prstGeom>
          <a:noFill/>
        </p:spPr>
        <p:txBody>
          <a:bodyPr anchor="ctr" anchorCtr="0">
            <a:scene3d>
              <a:camera prst="orthographicFront"/>
              <a:lightRig rig="threePt" dir="t"/>
            </a:scene3d>
            <a:sp3d extrusionH="25400">
              <a:bevelT w="12700" h="12700"/>
              <a:extrusionClr>
                <a:schemeClr val="bg1">
                  <a:lumMod val="10000"/>
                  <a:lumOff val="90000"/>
                </a:schemeClr>
              </a:extrusionClr>
            </a:sp3d>
          </a:bodyPr>
          <a:lstStyle>
            <a:lvl1pPr marL="0" indent="0" algn="ctr">
              <a:buNone/>
              <a:defRPr sz="1800" b="0">
                <a:effectLst/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81600" y="2359152"/>
            <a:ext cx="3200400" cy="3429000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FA513-4DCC-4818-956D-AC4785168C86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5/22/2021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529E2-F1DD-48F3-BF2C-5C1488F2E145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97666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FA513-4DCC-4818-956D-AC4785168C86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5/22/2021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529E2-F1DD-48F3-BF2C-5C1488F2E145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76813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FA513-4DCC-4818-956D-AC4785168C86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5/22/2021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529E2-F1DD-48F3-BF2C-5C1488F2E145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69494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4048"/>
            <a:ext cx="2130552" cy="3044952"/>
          </a:xfrm>
          <a:noFill/>
          <a:ln>
            <a:noFill/>
          </a:ln>
          <a:scene3d>
            <a:camera prst="orthographicFront"/>
            <a:lightRig rig="threePt" dir="t"/>
          </a:scene3d>
          <a:sp3d>
            <a:bevelT w="12700" h="12700"/>
          </a:sp3d>
        </p:spPr>
        <p:txBody>
          <a:bodyPr vert="horz" lIns="91440" tIns="45720" rIns="91440" bIns="45720" rtlCol="0" anchor="b">
            <a:noAutofit/>
            <a:scene3d>
              <a:camera prst="orthographicFront"/>
              <a:lightRig rig="threePt" dir="t"/>
            </a:scene3d>
            <a:sp3d extrusionH="25400">
              <a:bevelT w="12700" h="12700"/>
              <a:extrusionClr>
                <a:schemeClr val="bg1">
                  <a:lumMod val="10000"/>
                  <a:lumOff val="90000"/>
                </a:schemeClr>
              </a:extrusionClr>
            </a:sp3d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200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FA513-4DCC-4818-956D-AC4785168C86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5/22/2021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529E2-F1DD-48F3-BF2C-5C1488F2E145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grpSp>
        <p:nvGrpSpPr>
          <p:cNvPr id="8" name="Group 22"/>
          <p:cNvGrpSpPr/>
          <p:nvPr/>
        </p:nvGrpSpPr>
        <p:grpSpPr>
          <a:xfrm>
            <a:off x="4695702" y="2133600"/>
            <a:ext cx="4448298" cy="4018808"/>
            <a:chOff x="4695702" y="2133600"/>
            <a:chExt cx="4448298" cy="4018808"/>
          </a:xfrm>
        </p:grpSpPr>
        <p:sp>
          <p:nvSpPr>
            <p:cNvPr id="10" name="Oval 9"/>
            <p:cNvSpPr/>
            <p:nvPr/>
          </p:nvSpPr>
          <p:spPr>
            <a:xfrm>
              <a:off x="4695702" y="5048003"/>
              <a:ext cx="1104405" cy="1104405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7065818" y="4572000"/>
              <a:ext cx="858982" cy="858982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5339938" y="4894613"/>
              <a:ext cx="1043049" cy="1043049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6693725" y="3048000"/>
              <a:ext cx="1840675" cy="1840675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7916883" y="2133600"/>
              <a:ext cx="858982" cy="858982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7824849" y="2685803"/>
              <a:ext cx="1043049" cy="1043049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8653153" y="2869870"/>
              <a:ext cx="490847" cy="490847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6552210" y="5120244"/>
              <a:ext cx="306779" cy="306779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6781800" y="5562600"/>
              <a:ext cx="306779" cy="306779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6705600" y="5181600"/>
              <a:ext cx="306779" cy="306779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7073735" y="5120244"/>
              <a:ext cx="306779" cy="306779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5600" y="927847"/>
            <a:ext cx="4114800" cy="4114800"/>
          </a:xfrm>
          <a:solidFill>
            <a:schemeClr val="bg1"/>
          </a:solidFill>
          <a:ln w="101600">
            <a:solidFill>
              <a:schemeClr val="tx2">
                <a:alpha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45720" tIns="91440" rIns="45720" bIns="45720" rtlCol="0" anchor="t" anchorCtr="0">
            <a:normAutofit/>
            <a:scene3d>
              <a:camera prst="orthographicFront"/>
              <a:lightRig rig="threePt" dir="t"/>
            </a:scene3d>
            <a:sp3d extrusionH="25400"/>
          </a:bodyPr>
          <a:lstStyle>
            <a:lvl1pPr marL="228600" indent="-228600" algn="l" defTabSz="914400" rtl="0" eaLnBrk="1" latinLnBrk="0" hangingPunct="1">
              <a:spcBef>
                <a:spcPts val="1800"/>
              </a:spcBef>
              <a:buFont typeface="Wingdings" pitchFamily="2" charset="2"/>
              <a:buChar char="l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175" indent="-228600" algn="l" defTabSz="914400" rtl="0" eaLnBrk="1" latinLnBrk="0" hangingPunct="1">
              <a:spcBef>
                <a:spcPts val="1800"/>
              </a:spcBef>
              <a:buFont typeface="Arial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06450" indent="-228600" algn="l" defTabSz="914400" rtl="0" eaLnBrk="1" latinLnBrk="0" hangingPunct="1">
              <a:spcBef>
                <a:spcPts val="1800"/>
              </a:spcBef>
              <a:buFont typeface="Wingdings" pitchFamily="2" charset="2"/>
              <a:buChar char="l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89025" indent="-228600" algn="l" defTabSz="914400" rtl="0" eaLnBrk="1" latinLnBrk="0" hangingPunct="1">
              <a:spcBef>
                <a:spcPts val="1800"/>
              </a:spcBef>
              <a:buFont typeface="Arial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ts val="1800"/>
              </a:spcBef>
              <a:buFont typeface="Wingdings" pitchFamily="2" charset="2"/>
              <a:buChar char="l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25" name="Oval 24"/>
          <p:cNvSpPr/>
          <p:nvPr/>
        </p:nvSpPr>
        <p:spPr>
          <a:xfrm>
            <a:off x="3886200" y="5638800"/>
            <a:ext cx="304800" cy="3048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FFFFF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4645152"/>
            <a:ext cx="2514600" cy="1600200"/>
          </a:xfrm>
          <a:solidFill>
            <a:schemeClr val="tx2">
              <a:alpha val="20000"/>
            </a:schemeClr>
          </a:solidFill>
          <a:ln>
            <a:noFill/>
          </a:ln>
        </p:spPr>
        <p:txBody>
          <a:bodyPr vert="horz" lIns="0" tIns="45720" rIns="0" bIns="45720" rtlCol="0" anchor="t" anchorCtr="0">
            <a:normAutofit/>
            <a:scene3d>
              <a:camera prst="orthographicFront"/>
              <a:lightRig rig="threePt" dir="t"/>
            </a:scene3d>
            <a:sp3d extrusionH="25400"/>
          </a:bodyPr>
          <a:lstStyle>
            <a:lvl1pPr marL="0" indent="0" algn="ctr"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1800"/>
              </a:spcBef>
              <a:buFont typeface="Wingdings" pitchFamily="2" charset="2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26" name="Oval 25"/>
          <p:cNvSpPr/>
          <p:nvPr/>
        </p:nvSpPr>
        <p:spPr>
          <a:xfrm>
            <a:off x="3319153" y="5147953"/>
            <a:ext cx="186047" cy="186047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FFFFFF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3225024" y="5103129"/>
            <a:ext cx="186047" cy="186047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20493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2133600" cy="3048000"/>
          </a:xfrm>
          <a:noFill/>
          <a:ln>
            <a:noFill/>
          </a:ln>
          <a:scene3d>
            <a:camera prst="orthographicFront"/>
            <a:lightRig rig="threePt" dir="t"/>
          </a:scene3d>
          <a:sp3d>
            <a:bevelT w="12700" h="12700"/>
          </a:sp3d>
        </p:spPr>
        <p:txBody>
          <a:bodyPr anchor="b">
            <a:noAutofit/>
          </a:bodyPr>
          <a:lstStyle>
            <a:lvl1pPr algn="l">
              <a:defRPr sz="4000" kern="1200" spc="200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648200"/>
            <a:ext cx="3200400" cy="1524000"/>
          </a:xfrm>
        </p:spPr>
        <p:txBody>
          <a:bodyPr lIns="0" rIns="0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FA513-4DCC-4818-956D-AC4785168C86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5/22/2021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529E2-F1DD-48F3-BF2C-5C1488F2E145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3775364" y="2133600"/>
            <a:ext cx="5368636" cy="4724400"/>
            <a:chOff x="0" y="0"/>
            <a:chExt cx="2222500" cy="1955800"/>
          </a:xfrm>
        </p:grpSpPr>
        <p:sp>
          <p:nvSpPr>
            <p:cNvPr id="8" name="Oval 7"/>
            <p:cNvSpPr/>
            <p:nvPr/>
          </p:nvSpPr>
          <p:spPr>
            <a:xfrm>
              <a:off x="685800" y="152400"/>
              <a:ext cx="914400" cy="9144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381000" y="1206500"/>
              <a:ext cx="457200" cy="457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685800" y="914400"/>
              <a:ext cx="355600" cy="3556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647700" y="1143000"/>
              <a:ext cx="431800" cy="4318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457200" y="0"/>
              <a:ext cx="762000" cy="762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1714500" y="0"/>
              <a:ext cx="355600" cy="3556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1676400" y="228600"/>
              <a:ext cx="431800" cy="4318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019300" y="304800"/>
              <a:ext cx="203200" cy="2032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1028700" y="1524000"/>
              <a:ext cx="203200" cy="203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88900" y="10668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914400" y="1752600"/>
              <a:ext cx="203200" cy="203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0" y="12446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152400" y="1092200"/>
              <a:ext cx="127000" cy="1270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304800" y="10668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685800"/>
            <a:ext cx="4572000" cy="4572000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tx2">
                <a:alpha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25400"/>
          </a:bodyPr>
          <a:lstStyle>
            <a:lvl1pPr marL="0" indent="0" algn="ctr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427927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FA513-4DCC-4818-956D-AC4785168C86}" type="datetimeFigureOut">
              <a:rPr lang="en-US" smtClean="0"/>
              <a:t>5/22/2021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529E2-F1DD-48F3-BF2C-5C1488F2E1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2133600" cy="3048000"/>
          </a:xfrm>
          <a:noFill/>
          <a:ln>
            <a:noFill/>
          </a:ln>
          <a:scene3d>
            <a:camera prst="orthographicFront"/>
            <a:lightRig rig="threePt" dir="t"/>
          </a:scene3d>
          <a:sp3d>
            <a:bevelT w="12700" h="12700"/>
          </a:sp3d>
        </p:spPr>
        <p:txBody>
          <a:bodyPr anchor="b">
            <a:noAutofit/>
          </a:bodyPr>
          <a:lstStyle>
            <a:lvl1pPr algn="l">
              <a:defRPr sz="4000" kern="1200" spc="200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648200"/>
            <a:ext cx="3200400" cy="1524000"/>
          </a:xfrm>
        </p:spPr>
        <p:txBody>
          <a:bodyPr lIns="0" rIns="0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FA513-4DCC-4818-956D-AC4785168C86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5/22/2021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529E2-F1DD-48F3-BF2C-5C1488F2E145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grpSp>
        <p:nvGrpSpPr>
          <p:cNvPr id="3" name="Group 21"/>
          <p:cNvGrpSpPr/>
          <p:nvPr/>
        </p:nvGrpSpPr>
        <p:grpSpPr>
          <a:xfrm>
            <a:off x="3775364" y="2133600"/>
            <a:ext cx="5368636" cy="4724400"/>
            <a:chOff x="0" y="0"/>
            <a:chExt cx="2222500" cy="1955800"/>
          </a:xfrm>
        </p:grpSpPr>
        <p:sp>
          <p:nvSpPr>
            <p:cNvPr id="8" name="Oval 7"/>
            <p:cNvSpPr/>
            <p:nvPr/>
          </p:nvSpPr>
          <p:spPr>
            <a:xfrm>
              <a:off x="685800" y="152400"/>
              <a:ext cx="914400" cy="9144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381000" y="1206500"/>
              <a:ext cx="457200" cy="457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685800" y="914400"/>
              <a:ext cx="355600" cy="3556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647700" y="1143000"/>
              <a:ext cx="431800" cy="4318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457200" y="0"/>
              <a:ext cx="762000" cy="762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1714500" y="0"/>
              <a:ext cx="355600" cy="3556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1676400" y="228600"/>
              <a:ext cx="431800" cy="4318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019300" y="304800"/>
              <a:ext cx="203200" cy="2032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1028700" y="1524000"/>
              <a:ext cx="203200" cy="203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88900" y="10668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914400" y="1752600"/>
              <a:ext cx="203200" cy="203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0" y="12446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152400" y="1092200"/>
              <a:ext cx="127000" cy="1270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304800" y="10668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24" name="Picture Placeholder 2"/>
          <p:cNvSpPr>
            <a:spLocks noGrp="1"/>
          </p:cNvSpPr>
          <p:nvPr>
            <p:ph type="pic" idx="1"/>
          </p:nvPr>
        </p:nvSpPr>
        <p:spPr>
          <a:xfrm>
            <a:off x="5638800" y="838200"/>
            <a:ext cx="2514600" cy="2514600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tx2">
                <a:alpha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25400"/>
          </a:bodyPr>
          <a:lstStyle>
            <a:lvl1pPr marL="0" indent="0" algn="ctr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25" name="Picture Placeholder 2"/>
          <p:cNvSpPr>
            <a:spLocks noGrp="1"/>
          </p:cNvSpPr>
          <p:nvPr>
            <p:ph type="pic" idx="13"/>
          </p:nvPr>
        </p:nvSpPr>
        <p:spPr>
          <a:xfrm>
            <a:off x="3810000" y="2362200"/>
            <a:ext cx="2514600" cy="2514600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tx2">
                <a:alpha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25400"/>
          </a:bodyPr>
          <a:lstStyle>
            <a:lvl1pPr marL="0" indent="0" algn="ctr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03591746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2133600" cy="3048000"/>
          </a:xfrm>
          <a:noFill/>
          <a:ln>
            <a:noFill/>
          </a:ln>
          <a:scene3d>
            <a:camera prst="orthographicFront"/>
            <a:lightRig rig="threePt" dir="t"/>
          </a:scene3d>
          <a:sp3d>
            <a:bevelT w="12700" h="12700"/>
          </a:sp3d>
        </p:spPr>
        <p:txBody>
          <a:bodyPr anchor="b">
            <a:noAutofit/>
          </a:bodyPr>
          <a:lstStyle>
            <a:lvl1pPr algn="l">
              <a:defRPr sz="4000" kern="1200" spc="200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648200"/>
            <a:ext cx="3200400" cy="1524000"/>
          </a:xfrm>
        </p:spPr>
        <p:txBody>
          <a:bodyPr lIns="0" rIns="0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FA513-4DCC-4818-956D-AC4785168C86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5/22/2021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529E2-F1DD-48F3-BF2C-5C1488F2E145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grpSp>
        <p:nvGrpSpPr>
          <p:cNvPr id="3" name="Group 21"/>
          <p:cNvGrpSpPr/>
          <p:nvPr/>
        </p:nvGrpSpPr>
        <p:grpSpPr>
          <a:xfrm>
            <a:off x="3775364" y="2133600"/>
            <a:ext cx="5368636" cy="4724400"/>
            <a:chOff x="0" y="0"/>
            <a:chExt cx="2222500" cy="1955800"/>
          </a:xfrm>
        </p:grpSpPr>
        <p:sp>
          <p:nvSpPr>
            <p:cNvPr id="8" name="Oval 7"/>
            <p:cNvSpPr/>
            <p:nvPr/>
          </p:nvSpPr>
          <p:spPr>
            <a:xfrm>
              <a:off x="685800" y="152400"/>
              <a:ext cx="914400" cy="9144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381000" y="1206500"/>
              <a:ext cx="457200" cy="457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685800" y="914400"/>
              <a:ext cx="355600" cy="3556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647700" y="1143000"/>
              <a:ext cx="431800" cy="4318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457200" y="0"/>
              <a:ext cx="762000" cy="762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1714500" y="0"/>
              <a:ext cx="355600" cy="3556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1676400" y="228600"/>
              <a:ext cx="431800" cy="4318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019300" y="304800"/>
              <a:ext cx="203200" cy="2032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1028700" y="1524000"/>
              <a:ext cx="203200" cy="203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88900" y="10668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914400" y="1752600"/>
              <a:ext cx="203200" cy="203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0" y="12446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152400" y="1092200"/>
              <a:ext cx="127000" cy="1270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304800" y="10668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22" name="Picture Placeholder 2"/>
          <p:cNvSpPr>
            <a:spLocks noGrp="1"/>
          </p:cNvSpPr>
          <p:nvPr>
            <p:ph type="pic" idx="1"/>
          </p:nvPr>
        </p:nvSpPr>
        <p:spPr>
          <a:xfrm>
            <a:off x="5715000" y="76200"/>
            <a:ext cx="2514600" cy="2514600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tx2">
                <a:alpha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25400"/>
          </a:bodyPr>
          <a:lstStyle>
            <a:lvl1pPr marL="0" indent="0" algn="ctr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23" name="Picture Placeholder 2"/>
          <p:cNvSpPr>
            <a:spLocks noGrp="1"/>
          </p:cNvSpPr>
          <p:nvPr>
            <p:ph type="pic" idx="13"/>
          </p:nvPr>
        </p:nvSpPr>
        <p:spPr>
          <a:xfrm>
            <a:off x="3810000" y="2362200"/>
            <a:ext cx="2514600" cy="2514600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tx2">
                <a:alpha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25400"/>
          </a:bodyPr>
          <a:lstStyle>
            <a:lvl1pPr marL="0" indent="0" algn="ctr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24" name="Picture Placeholder 2"/>
          <p:cNvSpPr>
            <a:spLocks noGrp="1"/>
          </p:cNvSpPr>
          <p:nvPr>
            <p:ph type="pic" idx="14"/>
          </p:nvPr>
        </p:nvSpPr>
        <p:spPr>
          <a:xfrm>
            <a:off x="2667000" y="381000"/>
            <a:ext cx="2514600" cy="2514600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tx2">
                <a:alpha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25400"/>
          </a:bodyPr>
          <a:lstStyle>
            <a:lvl1pPr marL="0" indent="0" algn="ctr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7699457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FA513-4DCC-4818-956D-AC4785168C86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5/22/2021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529E2-F1DD-48F3-BF2C-5C1488F2E145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56964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FA513-4DCC-4818-956D-AC4785168C86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5/22/2021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529E2-F1DD-48F3-BF2C-5C1488F2E145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47419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086600" cy="1470025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52800" y="2946400"/>
            <a:ext cx="4432300" cy="1752600"/>
          </a:xfrm>
        </p:spPr>
        <p:txBody>
          <a:bodyPr anchor="ctr" anchorCtr="0">
            <a:noAutofit/>
            <a:scene3d>
              <a:camera prst="orthographicFront"/>
              <a:lightRig rig="threePt" dir="t"/>
            </a:scene3d>
            <a:sp3d extrusionH="25400"/>
          </a:bodyPr>
          <a:lstStyle>
            <a:lvl1pPr marL="0" indent="0" algn="ctr">
              <a:buNone/>
              <a:defRPr sz="3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521824"/>
            <a:ext cx="2133600" cy="259976"/>
          </a:xfrm>
        </p:spPr>
        <p:txBody>
          <a:bodyPr/>
          <a:lstStyle>
            <a:lvl1pPr algn="r">
              <a:defRPr/>
            </a:lvl1pPr>
          </a:lstStyle>
          <a:p>
            <a:fld id="{F77FA513-4DCC-4818-956D-AC4785168C86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5/22/2021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21824"/>
            <a:ext cx="2895600" cy="259976"/>
          </a:xfrm>
        </p:spPr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93224"/>
            <a:ext cx="609600" cy="259976"/>
          </a:xfrm>
        </p:spPr>
        <p:txBody>
          <a:bodyPr/>
          <a:lstStyle>
            <a:lvl1pPr algn="ctr">
              <a:defRPr/>
            </a:lvl1pPr>
          </a:lstStyle>
          <a:p>
            <a:fld id="{D10529E2-F1DD-48F3-BF2C-5C1488F2E145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85798" y="0"/>
            <a:ext cx="8001004" cy="7950200"/>
            <a:chOff x="685798" y="0"/>
            <a:chExt cx="8001004" cy="7950200"/>
          </a:xfrm>
        </p:grpSpPr>
        <p:sp>
          <p:nvSpPr>
            <p:cNvPr id="8" name="Pie 7"/>
            <p:cNvSpPr/>
            <p:nvPr/>
          </p:nvSpPr>
          <p:spPr>
            <a:xfrm flipH="1" flipV="1">
              <a:off x="1257300" y="5778500"/>
              <a:ext cx="2171700" cy="2171700"/>
            </a:xfrm>
            <a:prstGeom prst="pie">
              <a:avLst>
                <a:gd name="adj1" fmla="val 0"/>
                <a:gd name="adj2" fmla="val 10800000"/>
              </a:avLst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grpSp>
          <p:nvGrpSpPr>
            <p:cNvPr id="9" name="Group 52"/>
            <p:cNvGrpSpPr/>
            <p:nvPr/>
          </p:nvGrpSpPr>
          <p:grpSpPr>
            <a:xfrm>
              <a:off x="685798" y="0"/>
              <a:ext cx="8001004" cy="6855714"/>
              <a:chOff x="685798" y="0"/>
              <a:chExt cx="8001004" cy="6855714"/>
            </a:xfrm>
          </p:grpSpPr>
          <p:sp>
            <p:nvSpPr>
              <p:cNvPr id="10" name="Freeform 9"/>
              <p:cNvSpPr/>
              <p:nvPr/>
            </p:nvSpPr>
            <p:spPr>
              <a:xfrm>
                <a:off x="685798" y="5880101"/>
                <a:ext cx="1143001" cy="975613"/>
              </a:xfrm>
              <a:custGeom>
                <a:avLst/>
                <a:gdLst>
                  <a:gd name="connsiteX0" fmla="*/ 0 w 1143000"/>
                  <a:gd name="connsiteY0" fmla="*/ 571500 h 1143000"/>
                  <a:gd name="connsiteX1" fmla="*/ 167389 w 1143000"/>
                  <a:gd name="connsiteY1" fmla="*/ 167389 h 1143000"/>
                  <a:gd name="connsiteX2" fmla="*/ 571501 w 1143000"/>
                  <a:gd name="connsiteY2" fmla="*/ 1 h 1143000"/>
                  <a:gd name="connsiteX3" fmla="*/ 975612 w 1143000"/>
                  <a:gd name="connsiteY3" fmla="*/ 167390 h 1143000"/>
                  <a:gd name="connsiteX4" fmla="*/ 1143000 w 1143000"/>
                  <a:gd name="connsiteY4" fmla="*/ 571502 h 1143000"/>
                  <a:gd name="connsiteX5" fmla="*/ 975611 w 1143000"/>
                  <a:gd name="connsiteY5" fmla="*/ 975614 h 1143000"/>
                  <a:gd name="connsiteX6" fmla="*/ 571499 w 1143000"/>
                  <a:gd name="connsiteY6" fmla="*/ 1143002 h 1143000"/>
                  <a:gd name="connsiteX7" fmla="*/ 167387 w 1143000"/>
                  <a:gd name="connsiteY7" fmla="*/ 975613 h 1143000"/>
                  <a:gd name="connsiteX8" fmla="*/ -1 w 1143000"/>
                  <a:gd name="connsiteY8" fmla="*/ 571501 h 1143000"/>
                  <a:gd name="connsiteX9" fmla="*/ 0 w 1143000"/>
                  <a:gd name="connsiteY9" fmla="*/ 571500 h 1143000"/>
                  <a:gd name="connsiteX0" fmla="*/ 1 w 1143001"/>
                  <a:gd name="connsiteY0" fmla="*/ 571499 h 1042965"/>
                  <a:gd name="connsiteX1" fmla="*/ 167390 w 1143001"/>
                  <a:gd name="connsiteY1" fmla="*/ 167388 h 1042965"/>
                  <a:gd name="connsiteX2" fmla="*/ 571502 w 1143001"/>
                  <a:gd name="connsiteY2" fmla="*/ 0 h 1042965"/>
                  <a:gd name="connsiteX3" fmla="*/ 975613 w 1143001"/>
                  <a:gd name="connsiteY3" fmla="*/ 167389 h 1042965"/>
                  <a:gd name="connsiteX4" fmla="*/ 1143001 w 1143001"/>
                  <a:gd name="connsiteY4" fmla="*/ 571501 h 1042965"/>
                  <a:gd name="connsiteX5" fmla="*/ 975612 w 1143001"/>
                  <a:gd name="connsiteY5" fmla="*/ 975613 h 1042965"/>
                  <a:gd name="connsiteX6" fmla="*/ 167388 w 1143001"/>
                  <a:gd name="connsiteY6" fmla="*/ 975612 h 1042965"/>
                  <a:gd name="connsiteX7" fmla="*/ 0 w 1143001"/>
                  <a:gd name="connsiteY7" fmla="*/ 571500 h 1042965"/>
                  <a:gd name="connsiteX8" fmla="*/ 1 w 1143001"/>
                  <a:gd name="connsiteY8" fmla="*/ 571499 h 1042965"/>
                  <a:gd name="connsiteX0" fmla="*/ 1 w 1143001"/>
                  <a:gd name="connsiteY0" fmla="*/ 571499 h 975613"/>
                  <a:gd name="connsiteX1" fmla="*/ 167390 w 1143001"/>
                  <a:gd name="connsiteY1" fmla="*/ 167388 h 975613"/>
                  <a:gd name="connsiteX2" fmla="*/ 571502 w 1143001"/>
                  <a:gd name="connsiteY2" fmla="*/ 0 h 975613"/>
                  <a:gd name="connsiteX3" fmla="*/ 975613 w 1143001"/>
                  <a:gd name="connsiteY3" fmla="*/ 167389 h 975613"/>
                  <a:gd name="connsiteX4" fmla="*/ 1143001 w 1143001"/>
                  <a:gd name="connsiteY4" fmla="*/ 571501 h 975613"/>
                  <a:gd name="connsiteX5" fmla="*/ 975612 w 1143001"/>
                  <a:gd name="connsiteY5" fmla="*/ 975613 h 975613"/>
                  <a:gd name="connsiteX6" fmla="*/ 167388 w 1143001"/>
                  <a:gd name="connsiteY6" fmla="*/ 975612 h 975613"/>
                  <a:gd name="connsiteX7" fmla="*/ 0 w 1143001"/>
                  <a:gd name="connsiteY7" fmla="*/ 571500 h 975613"/>
                  <a:gd name="connsiteX8" fmla="*/ 1 w 1143001"/>
                  <a:gd name="connsiteY8" fmla="*/ 571499 h 975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43001" h="975613">
                    <a:moveTo>
                      <a:pt x="1" y="571499"/>
                    </a:moveTo>
                    <a:cubicBezTo>
                      <a:pt x="1" y="419928"/>
                      <a:pt x="60213" y="274564"/>
                      <a:pt x="167390" y="167388"/>
                    </a:cubicBezTo>
                    <a:cubicBezTo>
                      <a:pt x="274567" y="60211"/>
                      <a:pt x="419931" y="0"/>
                      <a:pt x="571502" y="0"/>
                    </a:cubicBezTo>
                    <a:cubicBezTo>
                      <a:pt x="723073" y="0"/>
                      <a:pt x="868437" y="60212"/>
                      <a:pt x="975613" y="167389"/>
                    </a:cubicBezTo>
                    <a:cubicBezTo>
                      <a:pt x="1082790" y="274566"/>
                      <a:pt x="1143001" y="419930"/>
                      <a:pt x="1143001" y="571501"/>
                    </a:cubicBezTo>
                    <a:cubicBezTo>
                      <a:pt x="1143001" y="723072"/>
                      <a:pt x="1138214" y="908261"/>
                      <a:pt x="975612" y="975613"/>
                    </a:cubicBezTo>
                    <a:lnTo>
                      <a:pt x="167388" y="975612"/>
                    </a:lnTo>
                    <a:cubicBezTo>
                      <a:pt x="60211" y="868435"/>
                      <a:pt x="0" y="723071"/>
                      <a:pt x="0" y="571500"/>
                    </a:cubicBezTo>
                    <a:lnTo>
                      <a:pt x="1" y="571499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2590800" y="5181600"/>
                <a:ext cx="914400" cy="9144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838200" y="5791200"/>
                <a:ext cx="457200" cy="4572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2362200" y="5943600"/>
                <a:ext cx="762000" cy="762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1676400" y="5626100"/>
                <a:ext cx="457200" cy="4572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1981200" y="5334000"/>
                <a:ext cx="355600" cy="3556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1943100" y="5562600"/>
                <a:ext cx="431800" cy="4318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2362200" y="5029200"/>
                <a:ext cx="762000" cy="762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3009900" y="4419600"/>
                <a:ext cx="355600" cy="3556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2971800" y="4648200"/>
                <a:ext cx="431800" cy="4318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3314700" y="4724400"/>
                <a:ext cx="203200" cy="2032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3619500" y="5029200"/>
                <a:ext cx="203200" cy="2032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1384300" y="5486400"/>
                <a:ext cx="127000" cy="127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3505200" y="5257800"/>
                <a:ext cx="203200" cy="2032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1295400" y="5664200"/>
                <a:ext cx="127000" cy="127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1447800" y="5511800"/>
                <a:ext cx="127000" cy="1270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1600200" y="5486400"/>
                <a:ext cx="127000" cy="127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3352800" y="5943600"/>
                <a:ext cx="533400" cy="5334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28" name="Freeform 27"/>
              <p:cNvSpPr/>
              <p:nvPr/>
            </p:nvSpPr>
            <p:spPr>
              <a:xfrm flipV="1">
                <a:off x="5486400" y="0"/>
                <a:ext cx="1143001" cy="975613"/>
              </a:xfrm>
              <a:custGeom>
                <a:avLst/>
                <a:gdLst>
                  <a:gd name="connsiteX0" fmla="*/ 0 w 1143000"/>
                  <a:gd name="connsiteY0" fmla="*/ 571500 h 1143000"/>
                  <a:gd name="connsiteX1" fmla="*/ 167389 w 1143000"/>
                  <a:gd name="connsiteY1" fmla="*/ 167389 h 1143000"/>
                  <a:gd name="connsiteX2" fmla="*/ 571501 w 1143000"/>
                  <a:gd name="connsiteY2" fmla="*/ 1 h 1143000"/>
                  <a:gd name="connsiteX3" fmla="*/ 975612 w 1143000"/>
                  <a:gd name="connsiteY3" fmla="*/ 167390 h 1143000"/>
                  <a:gd name="connsiteX4" fmla="*/ 1143000 w 1143000"/>
                  <a:gd name="connsiteY4" fmla="*/ 571502 h 1143000"/>
                  <a:gd name="connsiteX5" fmla="*/ 975611 w 1143000"/>
                  <a:gd name="connsiteY5" fmla="*/ 975614 h 1143000"/>
                  <a:gd name="connsiteX6" fmla="*/ 571499 w 1143000"/>
                  <a:gd name="connsiteY6" fmla="*/ 1143002 h 1143000"/>
                  <a:gd name="connsiteX7" fmla="*/ 167387 w 1143000"/>
                  <a:gd name="connsiteY7" fmla="*/ 975613 h 1143000"/>
                  <a:gd name="connsiteX8" fmla="*/ -1 w 1143000"/>
                  <a:gd name="connsiteY8" fmla="*/ 571501 h 1143000"/>
                  <a:gd name="connsiteX9" fmla="*/ 0 w 1143000"/>
                  <a:gd name="connsiteY9" fmla="*/ 571500 h 1143000"/>
                  <a:gd name="connsiteX0" fmla="*/ 1 w 1143001"/>
                  <a:gd name="connsiteY0" fmla="*/ 571499 h 1042965"/>
                  <a:gd name="connsiteX1" fmla="*/ 167390 w 1143001"/>
                  <a:gd name="connsiteY1" fmla="*/ 167388 h 1042965"/>
                  <a:gd name="connsiteX2" fmla="*/ 571502 w 1143001"/>
                  <a:gd name="connsiteY2" fmla="*/ 0 h 1042965"/>
                  <a:gd name="connsiteX3" fmla="*/ 975613 w 1143001"/>
                  <a:gd name="connsiteY3" fmla="*/ 167389 h 1042965"/>
                  <a:gd name="connsiteX4" fmla="*/ 1143001 w 1143001"/>
                  <a:gd name="connsiteY4" fmla="*/ 571501 h 1042965"/>
                  <a:gd name="connsiteX5" fmla="*/ 975612 w 1143001"/>
                  <a:gd name="connsiteY5" fmla="*/ 975613 h 1042965"/>
                  <a:gd name="connsiteX6" fmla="*/ 167388 w 1143001"/>
                  <a:gd name="connsiteY6" fmla="*/ 975612 h 1042965"/>
                  <a:gd name="connsiteX7" fmla="*/ 0 w 1143001"/>
                  <a:gd name="connsiteY7" fmla="*/ 571500 h 1042965"/>
                  <a:gd name="connsiteX8" fmla="*/ 1 w 1143001"/>
                  <a:gd name="connsiteY8" fmla="*/ 571499 h 1042965"/>
                  <a:gd name="connsiteX0" fmla="*/ 1 w 1143001"/>
                  <a:gd name="connsiteY0" fmla="*/ 571499 h 975613"/>
                  <a:gd name="connsiteX1" fmla="*/ 167390 w 1143001"/>
                  <a:gd name="connsiteY1" fmla="*/ 167388 h 975613"/>
                  <a:gd name="connsiteX2" fmla="*/ 571502 w 1143001"/>
                  <a:gd name="connsiteY2" fmla="*/ 0 h 975613"/>
                  <a:gd name="connsiteX3" fmla="*/ 975613 w 1143001"/>
                  <a:gd name="connsiteY3" fmla="*/ 167389 h 975613"/>
                  <a:gd name="connsiteX4" fmla="*/ 1143001 w 1143001"/>
                  <a:gd name="connsiteY4" fmla="*/ 571501 h 975613"/>
                  <a:gd name="connsiteX5" fmla="*/ 975612 w 1143001"/>
                  <a:gd name="connsiteY5" fmla="*/ 975613 h 975613"/>
                  <a:gd name="connsiteX6" fmla="*/ 167388 w 1143001"/>
                  <a:gd name="connsiteY6" fmla="*/ 975612 h 975613"/>
                  <a:gd name="connsiteX7" fmla="*/ 0 w 1143001"/>
                  <a:gd name="connsiteY7" fmla="*/ 571500 h 975613"/>
                  <a:gd name="connsiteX8" fmla="*/ 1 w 1143001"/>
                  <a:gd name="connsiteY8" fmla="*/ 571499 h 975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43001" h="975613">
                    <a:moveTo>
                      <a:pt x="1" y="571499"/>
                    </a:moveTo>
                    <a:cubicBezTo>
                      <a:pt x="1" y="419928"/>
                      <a:pt x="60213" y="274564"/>
                      <a:pt x="167390" y="167388"/>
                    </a:cubicBezTo>
                    <a:cubicBezTo>
                      <a:pt x="274567" y="60211"/>
                      <a:pt x="419931" y="0"/>
                      <a:pt x="571502" y="0"/>
                    </a:cubicBezTo>
                    <a:cubicBezTo>
                      <a:pt x="723073" y="0"/>
                      <a:pt x="868437" y="60212"/>
                      <a:pt x="975613" y="167389"/>
                    </a:cubicBezTo>
                    <a:cubicBezTo>
                      <a:pt x="1082790" y="274566"/>
                      <a:pt x="1143001" y="419930"/>
                      <a:pt x="1143001" y="571501"/>
                    </a:cubicBezTo>
                    <a:cubicBezTo>
                      <a:pt x="1143001" y="723072"/>
                      <a:pt x="1138214" y="908261"/>
                      <a:pt x="975612" y="975613"/>
                    </a:cubicBezTo>
                    <a:lnTo>
                      <a:pt x="167388" y="975612"/>
                    </a:lnTo>
                    <a:cubicBezTo>
                      <a:pt x="60211" y="868435"/>
                      <a:pt x="0" y="723071"/>
                      <a:pt x="0" y="571500"/>
                    </a:cubicBezTo>
                    <a:lnTo>
                      <a:pt x="1" y="571499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29" name="Oval 28"/>
              <p:cNvSpPr/>
              <p:nvPr/>
            </p:nvSpPr>
            <p:spPr>
              <a:xfrm flipV="1">
                <a:off x="7391402" y="759714"/>
                <a:ext cx="914400" cy="9144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30" name="Oval 29"/>
              <p:cNvSpPr/>
              <p:nvPr/>
            </p:nvSpPr>
            <p:spPr>
              <a:xfrm flipV="1">
                <a:off x="5638802" y="607314"/>
                <a:ext cx="457200" cy="4572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31" name="Oval 30"/>
              <p:cNvSpPr/>
              <p:nvPr/>
            </p:nvSpPr>
            <p:spPr>
              <a:xfrm flipV="1">
                <a:off x="7162802" y="150114"/>
                <a:ext cx="762000" cy="7620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32" name="Oval 31"/>
              <p:cNvSpPr/>
              <p:nvPr/>
            </p:nvSpPr>
            <p:spPr>
              <a:xfrm flipV="1">
                <a:off x="6477002" y="772414"/>
                <a:ext cx="457200" cy="4572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33" name="Oval 32"/>
              <p:cNvSpPr/>
              <p:nvPr/>
            </p:nvSpPr>
            <p:spPr>
              <a:xfrm flipV="1">
                <a:off x="6781802" y="1166114"/>
                <a:ext cx="355600" cy="3556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34" name="Oval 33"/>
              <p:cNvSpPr/>
              <p:nvPr/>
            </p:nvSpPr>
            <p:spPr>
              <a:xfrm flipV="1">
                <a:off x="6743702" y="861314"/>
                <a:ext cx="431800" cy="4318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35" name="Oval 34"/>
              <p:cNvSpPr/>
              <p:nvPr/>
            </p:nvSpPr>
            <p:spPr>
              <a:xfrm flipV="1">
                <a:off x="7162802" y="1064514"/>
                <a:ext cx="762000" cy="7620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36" name="Oval 35"/>
              <p:cNvSpPr/>
              <p:nvPr/>
            </p:nvSpPr>
            <p:spPr>
              <a:xfrm flipV="1">
                <a:off x="7810502" y="2080514"/>
                <a:ext cx="355600" cy="3556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37" name="Oval 36"/>
              <p:cNvSpPr/>
              <p:nvPr/>
            </p:nvSpPr>
            <p:spPr>
              <a:xfrm flipV="1">
                <a:off x="7772402" y="1775714"/>
                <a:ext cx="431800" cy="4318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38" name="Oval 37"/>
              <p:cNvSpPr/>
              <p:nvPr/>
            </p:nvSpPr>
            <p:spPr>
              <a:xfrm flipV="1">
                <a:off x="8115302" y="1928114"/>
                <a:ext cx="203200" cy="2032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39" name="Oval 38"/>
              <p:cNvSpPr/>
              <p:nvPr/>
            </p:nvSpPr>
            <p:spPr>
              <a:xfrm flipV="1">
                <a:off x="8420102" y="1623314"/>
                <a:ext cx="203200" cy="2032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40" name="Oval 39"/>
              <p:cNvSpPr/>
              <p:nvPr/>
            </p:nvSpPr>
            <p:spPr>
              <a:xfrm flipV="1">
                <a:off x="6184902" y="1242314"/>
                <a:ext cx="127000" cy="127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41" name="Oval 40"/>
              <p:cNvSpPr/>
              <p:nvPr/>
            </p:nvSpPr>
            <p:spPr>
              <a:xfrm flipV="1">
                <a:off x="8305802" y="1394714"/>
                <a:ext cx="203200" cy="2032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42" name="Oval 41"/>
              <p:cNvSpPr/>
              <p:nvPr/>
            </p:nvSpPr>
            <p:spPr>
              <a:xfrm flipV="1">
                <a:off x="6096002" y="1064514"/>
                <a:ext cx="127000" cy="1270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43" name="Oval 42"/>
              <p:cNvSpPr/>
              <p:nvPr/>
            </p:nvSpPr>
            <p:spPr>
              <a:xfrm flipV="1">
                <a:off x="6248402" y="1216914"/>
                <a:ext cx="127000" cy="1270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44" name="Oval 43"/>
              <p:cNvSpPr/>
              <p:nvPr/>
            </p:nvSpPr>
            <p:spPr>
              <a:xfrm flipV="1">
                <a:off x="6400802" y="1242314"/>
                <a:ext cx="127000" cy="127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45" name="Oval 44"/>
              <p:cNvSpPr/>
              <p:nvPr/>
            </p:nvSpPr>
            <p:spPr>
              <a:xfrm flipV="1">
                <a:off x="8153402" y="378714"/>
                <a:ext cx="533400" cy="5334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46" name="Oval 45"/>
          <p:cNvSpPr/>
          <p:nvPr/>
        </p:nvSpPr>
        <p:spPr>
          <a:xfrm>
            <a:off x="8636000" y="6589059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FFFFFF"/>
              </a:solidFill>
            </a:endParaRPr>
          </a:p>
        </p:txBody>
      </p:sp>
      <p:sp>
        <p:nvSpPr>
          <p:cNvPr id="47" name="Oval 46"/>
          <p:cNvSpPr/>
          <p:nvPr/>
        </p:nvSpPr>
        <p:spPr>
          <a:xfrm>
            <a:off x="8788400" y="6589059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FFFFFF"/>
              </a:solidFill>
            </a:endParaRPr>
          </a:p>
        </p:txBody>
      </p:sp>
      <p:sp>
        <p:nvSpPr>
          <p:cNvPr id="48" name="Oval 47"/>
          <p:cNvSpPr/>
          <p:nvPr/>
        </p:nvSpPr>
        <p:spPr>
          <a:xfrm>
            <a:off x="8940800" y="6589059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91077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FA513-4DCC-4818-956D-AC4785168C86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5/22/2021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529E2-F1DD-48F3-BF2C-5C1488F2E145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29737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FA513-4DCC-4818-956D-AC4785168C86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5/22/2021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529E2-F1DD-48F3-BF2C-5C1488F2E145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592782" y="2133600"/>
            <a:ext cx="3865418" cy="4172197"/>
            <a:chOff x="0" y="0"/>
            <a:chExt cx="1600200" cy="1727200"/>
          </a:xfrm>
        </p:grpSpPr>
        <p:sp>
          <p:nvSpPr>
            <p:cNvPr id="8" name="Oval 7"/>
            <p:cNvSpPr/>
            <p:nvPr/>
          </p:nvSpPr>
          <p:spPr>
            <a:xfrm>
              <a:off x="685800" y="152400"/>
              <a:ext cx="914400" cy="9144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381000" y="1206500"/>
              <a:ext cx="457200" cy="457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685800" y="914400"/>
              <a:ext cx="355600" cy="3556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647700" y="1143000"/>
              <a:ext cx="431800" cy="4318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457200" y="0"/>
              <a:ext cx="762000" cy="762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1028700" y="1524000"/>
              <a:ext cx="203200" cy="203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88900" y="10668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0" y="12446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152400" y="1092200"/>
              <a:ext cx="127000" cy="1270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304800" y="10668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13" name="Group 32"/>
          <p:cNvGrpSpPr/>
          <p:nvPr/>
        </p:nvGrpSpPr>
        <p:grpSpPr>
          <a:xfrm>
            <a:off x="609600" y="990600"/>
            <a:ext cx="1179761" cy="1356814"/>
            <a:chOff x="266700" y="914400"/>
            <a:chExt cx="1179761" cy="1356814"/>
          </a:xfrm>
        </p:grpSpPr>
        <p:sp>
          <p:nvSpPr>
            <p:cNvPr id="23" name="Oval 22"/>
            <p:cNvSpPr/>
            <p:nvPr/>
          </p:nvSpPr>
          <p:spPr>
            <a:xfrm>
              <a:off x="555812" y="1380565"/>
              <a:ext cx="890649" cy="890649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6" name="Oval 25"/>
            <p:cNvSpPr/>
            <p:nvPr/>
          </p:nvSpPr>
          <p:spPr>
            <a:xfrm flipV="1">
              <a:off x="304800" y="1219200"/>
              <a:ext cx="355600" cy="3556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7" name="Oval 26"/>
            <p:cNvSpPr/>
            <p:nvPr/>
          </p:nvSpPr>
          <p:spPr>
            <a:xfrm flipV="1">
              <a:off x="266700" y="914400"/>
              <a:ext cx="431800" cy="4318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8" name="Oval 27"/>
            <p:cNvSpPr/>
            <p:nvPr/>
          </p:nvSpPr>
          <p:spPr>
            <a:xfrm flipV="1">
              <a:off x="609600" y="1066800"/>
              <a:ext cx="203200" cy="2032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4400" y="2590800"/>
            <a:ext cx="1905000" cy="1905000"/>
          </a:xfrm>
          <a:prstGeom prst="ellipse">
            <a:avLst/>
          </a:prstGeom>
          <a:solidFill>
            <a:schemeClr val="tx2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143000"/>
            <a:ext cx="7086600" cy="1472184"/>
          </a:xfrm>
        </p:spPr>
        <p:txBody>
          <a:bodyPr anchor="ctr" anchorCtr="0">
            <a:normAutofit/>
          </a:bodyPr>
          <a:lstStyle>
            <a:lvl1pPr algn="l">
              <a:defRPr sz="36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9764286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953" y="1752600"/>
            <a:ext cx="3429000" cy="3886200"/>
          </a:xfrm>
          <a:prstGeom prst="ellipse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horz" lIns="45720" tIns="45720" rIns="45720" bIns="45720" rtlCol="0" anchor="t" anchorCtr="0">
            <a:noAutofit/>
            <a:scene3d>
              <a:camera prst="orthographicFront"/>
              <a:lightRig rig="threePt" dir="t"/>
            </a:scene3d>
            <a:sp3d extrusionH="25400"/>
          </a:bodyPr>
          <a:lstStyle>
            <a:lvl1pPr indent="-2286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indent="-2286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indent="-2286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indent="-2286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indent="-2286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 baseline="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362200"/>
            <a:ext cx="3429000" cy="3886200"/>
          </a:xfrm>
          <a:prstGeom prst="ellipse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horz" lIns="45720" tIns="45720" rIns="45720" bIns="45720" rtlCol="0" anchor="t" anchorCtr="0">
            <a:noAutofit/>
            <a:scene3d>
              <a:camera prst="orthographicFront"/>
              <a:lightRig rig="threePt" dir="t"/>
            </a:scene3d>
            <a:sp3d extrusionH="25400"/>
          </a:bodyPr>
          <a:lstStyle>
            <a:lvl1pPr indent="-228600" algn="l" defTabSz="914400" rtl="0" eaLnBrk="1" latinLnBrk="0" hangingPunct="1">
              <a:buFont typeface="Wingdings" pitchFamily="2" charset="2"/>
              <a:buChar char="l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indent="-228600" algn="l" defTabSz="914400" rtl="0" eaLnBrk="1" latinLnBrk="0" hangingPunct="1">
              <a:buFont typeface="Arial" pitchFamily="34" charset="0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indent="-228600" algn="l" defTabSz="914400" rtl="0" eaLnBrk="1" latinLnBrk="0" hangingPunct="1">
              <a:buFont typeface="Wingdings" pitchFamily="2" charset="2"/>
              <a:buChar char="l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indent="-228600" algn="l" defTabSz="914400" rtl="0" eaLnBrk="1" latinLnBrk="0" hangingPunct="1">
              <a:buFont typeface="Arial" pitchFamily="34" charset="0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indent="-228600" algn="l" defTabSz="914400" rtl="0" eaLnBrk="1" latinLnBrk="0" hangingPunct="1">
              <a:buFont typeface="Wingdings" pitchFamily="2" charset="2"/>
              <a:buChar char="l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FA513-4DCC-4818-956D-AC4785168C86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5/22/2021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529E2-F1DD-48F3-BF2C-5C1488F2E145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609600"/>
            <a:ext cx="6629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47652058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6200000">
            <a:off x="-870003" y="3147219"/>
            <a:ext cx="3429000" cy="639762"/>
          </a:xfrm>
          <a:prstGeom prst="rect">
            <a:avLst/>
          </a:prstGeom>
          <a:noFill/>
        </p:spPr>
        <p:txBody>
          <a:bodyPr anchor="ctr" anchorCtr="0">
            <a:scene3d>
              <a:camera prst="orthographicFront"/>
              <a:lightRig rig="threePt" dir="t"/>
            </a:scene3d>
            <a:sp3d extrusionH="25400">
              <a:bevelT w="12700" h="12700"/>
              <a:extrusionClr>
                <a:schemeClr val="bg1">
                  <a:lumMod val="10000"/>
                  <a:lumOff val="90000"/>
                </a:schemeClr>
              </a:extrusionClr>
            </a:sp3d>
          </a:bodyPr>
          <a:lstStyle>
            <a:lvl1pPr marL="0" indent="0" algn="ctr">
              <a:buNone/>
              <a:defRPr sz="1800" b="0">
                <a:effectLst/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1755648"/>
            <a:ext cx="3200400" cy="3429000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 rot="16200000">
            <a:off x="3259278" y="3756819"/>
            <a:ext cx="3429000" cy="639762"/>
          </a:xfrm>
          <a:prstGeom prst="rect">
            <a:avLst/>
          </a:prstGeom>
          <a:noFill/>
        </p:spPr>
        <p:txBody>
          <a:bodyPr anchor="ctr" anchorCtr="0">
            <a:scene3d>
              <a:camera prst="orthographicFront"/>
              <a:lightRig rig="threePt" dir="t"/>
            </a:scene3d>
            <a:sp3d extrusionH="25400">
              <a:bevelT w="12700" h="12700"/>
              <a:extrusionClr>
                <a:schemeClr val="bg1">
                  <a:lumMod val="10000"/>
                  <a:lumOff val="90000"/>
                </a:schemeClr>
              </a:extrusionClr>
            </a:sp3d>
          </a:bodyPr>
          <a:lstStyle>
            <a:lvl1pPr marL="0" indent="0" algn="ctr">
              <a:buNone/>
              <a:defRPr sz="1800" b="0">
                <a:effectLst/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81600" y="2359152"/>
            <a:ext cx="3200400" cy="3429000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FA513-4DCC-4818-956D-AC4785168C86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5/22/2021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529E2-F1DD-48F3-BF2C-5C1488F2E145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83690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FA513-4DCC-4818-956D-AC4785168C86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5/22/2021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529E2-F1DD-48F3-BF2C-5C1488F2E145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560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FA513-4DCC-4818-956D-AC4785168C86}" type="datetimeFigureOut">
              <a:rPr lang="en-US" smtClean="0"/>
              <a:t>5/22/2021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529E2-F1DD-48F3-BF2C-5C1488F2E1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FA513-4DCC-4818-956D-AC4785168C86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5/22/2021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529E2-F1DD-48F3-BF2C-5C1488F2E145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64204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4048"/>
            <a:ext cx="2130552" cy="3044952"/>
          </a:xfrm>
          <a:noFill/>
          <a:ln>
            <a:noFill/>
          </a:ln>
          <a:scene3d>
            <a:camera prst="orthographicFront"/>
            <a:lightRig rig="threePt" dir="t"/>
          </a:scene3d>
          <a:sp3d>
            <a:bevelT w="12700" h="12700"/>
          </a:sp3d>
        </p:spPr>
        <p:txBody>
          <a:bodyPr vert="horz" lIns="91440" tIns="45720" rIns="91440" bIns="45720" rtlCol="0" anchor="b">
            <a:noAutofit/>
            <a:scene3d>
              <a:camera prst="orthographicFront"/>
              <a:lightRig rig="threePt" dir="t"/>
            </a:scene3d>
            <a:sp3d extrusionH="25400">
              <a:bevelT w="12700" h="12700"/>
              <a:extrusionClr>
                <a:schemeClr val="bg1">
                  <a:lumMod val="10000"/>
                  <a:lumOff val="90000"/>
                </a:schemeClr>
              </a:extrusionClr>
            </a:sp3d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200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FA513-4DCC-4818-956D-AC4785168C86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5/22/2021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529E2-F1DD-48F3-BF2C-5C1488F2E145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grpSp>
        <p:nvGrpSpPr>
          <p:cNvPr id="8" name="Group 22"/>
          <p:cNvGrpSpPr/>
          <p:nvPr/>
        </p:nvGrpSpPr>
        <p:grpSpPr>
          <a:xfrm>
            <a:off x="4695702" y="2133600"/>
            <a:ext cx="4448298" cy="4018808"/>
            <a:chOff x="4695702" y="2133600"/>
            <a:chExt cx="4448298" cy="4018808"/>
          </a:xfrm>
        </p:grpSpPr>
        <p:sp>
          <p:nvSpPr>
            <p:cNvPr id="10" name="Oval 9"/>
            <p:cNvSpPr/>
            <p:nvPr/>
          </p:nvSpPr>
          <p:spPr>
            <a:xfrm>
              <a:off x="4695702" y="5048003"/>
              <a:ext cx="1104405" cy="1104405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7065818" y="4572000"/>
              <a:ext cx="858982" cy="858982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5339938" y="4894613"/>
              <a:ext cx="1043049" cy="1043049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6693725" y="3048000"/>
              <a:ext cx="1840675" cy="1840675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7916883" y="2133600"/>
              <a:ext cx="858982" cy="858982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7824849" y="2685803"/>
              <a:ext cx="1043049" cy="1043049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8653153" y="2869870"/>
              <a:ext cx="490847" cy="490847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6552210" y="5120244"/>
              <a:ext cx="306779" cy="306779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6781800" y="5562600"/>
              <a:ext cx="306779" cy="306779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6705600" y="5181600"/>
              <a:ext cx="306779" cy="306779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7073735" y="5120244"/>
              <a:ext cx="306779" cy="306779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5600" y="927847"/>
            <a:ext cx="4114800" cy="4114800"/>
          </a:xfrm>
          <a:solidFill>
            <a:schemeClr val="bg1"/>
          </a:solidFill>
          <a:ln w="101600">
            <a:solidFill>
              <a:schemeClr val="tx2">
                <a:alpha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45720" tIns="91440" rIns="45720" bIns="45720" rtlCol="0" anchor="t" anchorCtr="0">
            <a:normAutofit/>
            <a:scene3d>
              <a:camera prst="orthographicFront"/>
              <a:lightRig rig="threePt" dir="t"/>
            </a:scene3d>
            <a:sp3d extrusionH="25400"/>
          </a:bodyPr>
          <a:lstStyle>
            <a:lvl1pPr marL="228600" indent="-228600" algn="l" defTabSz="914400" rtl="0" eaLnBrk="1" latinLnBrk="0" hangingPunct="1">
              <a:spcBef>
                <a:spcPts val="1800"/>
              </a:spcBef>
              <a:buFont typeface="Wingdings" pitchFamily="2" charset="2"/>
              <a:buChar char="l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175" indent="-228600" algn="l" defTabSz="914400" rtl="0" eaLnBrk="1" latinLnBrk="0" hangingPunct="1">
              <a:spcBef>
                <a:spcPts val="1800"/>
              </a:spcBef>
              <a:buFont typeface="Arial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06450" indent="-228600" algn="l" defTabSz="914400" rtl="0" eaLnBrk="1" latinLnBrk="0" hangingPunct="1">
              <a:spcBef>
                <a:spcPts val="1800"/>
              </a:spcBef>
              <a:buFont typeface="Wingdings" pitchFamily="2" charset="2"/>
              <a:buChar char="l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89025" indent="-228600" algn="l" defTabSz="914400" rtl="0" eaLnBrk="1" latinLnBrk="0" hangingPunct="1">
              <a:spcBef>
                <a:spcPts val="1800"/>
              </a:spcBef>
              <a:buFont typeface="Arial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ts val="1800"/>
              </a:spcBef>
              <a:buFont typeface="Wingdings" pitchFamily="2" charset="2"/>
              <a:buChar char="l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25" name="Oval 24"/>
          <p:cNvSpPr/>
          <p:nvPr/>
        </p:nvSpPr>
        <p:spPr>
          <a:xfrm>
            <a:off x="3886200" y="5638800"/>
            <a:ext cx="304800" cy="3048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FFFFF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4645152"/>
            <a:ext cx="2514600" cy="1600200"/>
          </a:xfrm>
          <a:solidFill>
            <a:schemeClr val="tx2">
              <a:alpha val="20000"/>
            </a:schemeClr>
          </a:solidFill>
          <a:ln>
            <a:noFill/>
          </a:ln>
        </p:spPr>
        <p:txBody>
          <a:bodyPr vert="horz" lIns="0" tIns="45720" rIns="0" bIns="45720" rtlCol="0" anchor="t" anchorCtr="0">
            <a:normAutofit/>
            <a:scene3d>
              <a:camera prst="orthographicFront"/>
              <a:lightRig rig="threePt" dir="t"/>
            </a:scene3d>
            <a:sp3d extrusionH="25400"/>
          </a:bodyPr>
          <a:lstStyle>
            <a:lvl1pPr marL="0" indent="0" algn="ctr"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1800"/>
              </a:spcBef>
              <a:buFont typeface="Wingdings" pitchFamily="2" charset="2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26" name="Oval 25"/>
          <p:cNvSpPr/>
          <p:nvPr/>
        </p:nvSpPr>
        <p:spPr>
          <a:xfrm>
            <a:off x="3319153" y="5147953"/>
            <a:ext cx="186047" cy="186047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FFFFFF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3225024" y="5103129"/>
            <a:ext cx="186047" cy="186047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90419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2133600" cy="3048000"/>
          </a:xfrm>
          <a:noFill/>
          <a:ln>
            <a:noFill/>
          </a:ln>
          <a:scene3d>
            <a:camera prst="orthographicFront"/>
            <a:lightRig rig="threePt" dir="t"/>
          </a:scene3d>
          <a:sp3d>
            <a:bevelT w="12700" h="12700"/>
          </a:sp3d>
        </p:spPr>
        <p:txBody>
          <a:bodyPr anchor="b">
            <a:noAutofit/>
          </a:bodyPr>
          <a:lstStyle>
            <a:lvl1pPr algn="l">
              <a:defRPr sz="4000" kern="1200" spc="200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648200"/>
            <a:ext cx="3200400" cy="1524000"/>
          </a:xfrm>
        </p:spPr>
        <p:txBody>
          <a:bodyPr lIns="0" rIns="0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FA513-4DCC-4818-956D-AC4785168C86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5/22/2021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529E2-F1DD-48F3-BF2C-5C1488F2E145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3775364" y="2133600"/>
            <a:ext cx="5368636" cy="4724400"/>
            <a:chOff x="0" y="0"/>
            <a:chExt cx="2222500" cy="1955800"/>
          </a:xfrm>
        </p:grpSpPr>
        <p:sp>
          <p:nvSpPr>
            <p:cNvPr id="8" name="Oval 7"/>
            <p:cNvSpPr/>
            <p:nvPr/>
          </p:nvSpPr>
          <p:spPr>
            <a:xfrm>
              <a:off x="685800" y="152400"/>
              <a:ext cx="914400" cy="9144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381000" y="1206500"/>
              <a:ext cx="457200" cy="457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685800" y="914400"/>
              <a:ext cx="355600" cy="3556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647700" y="1143000"/>
              <a:ext cx="431800" cy="4318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457200" y="0"/>
              <a:ext cx="762000" cy="762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1714500" y="0"/>
              <a:ext cx="355600" cy="3556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1676400" y="228600"/>
              <a:ext cx="431800" cy="4318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019300" y="304800"/>
              <a:ext cx="203200" cy="2032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1028700" y="1524000"/>
              <a:ext cx="203200" cy="203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88900" y="10668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914400" y="1752600"/>
              <a:ext cx="203200" cy="203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0" y="12446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152400" y="1092200"/>
              <a:ext cx="127000" cy="1270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304800" y="10668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685800"/>
            <a:ext cx="4572000" cy="4572000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tx2">
                <a:alpha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25400"/>
          </a:bodyPr>
          <a:lstStyle>
            <a:lvl1pPr marL="0" indent="0" algn="ctr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6846735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2133600" cy="3048000"/>
          </a:xfrm>
          <a:noFill/>
          <a:ln>
            <a:noFill/>
          </a:ln>
          <a:scene3d>
            <a:camera prst="orthographicFront"/>
            <a:lightRig rig="threePt" dir="t"/>
          </a:scene3d>
          <a:sp3d>
            <a:bevelT w="12700" h="12700"/>
          </a:sp3d>
        </p:spPr>
        <p:txBody>
          <a:bodyPr anchor="b">
            <a:noAutofit/>
          </a:bodyPr>
          <a:lstStyle>
            <a:lvl1pPr algn="l">
              <a:defRPr sz="4000" kern="1200" spc="200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648200"/>
            <a:ext cx="3200400" cy="1524000"/>
          </a:xfrm>
        </p:spPr>
        <p:txBody>
          <a:bodyPr lIns="0" rIns="0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FA513-4DCC-4818-956D-AC4785168C86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5/22/2021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529E2-F1DD-48F3-BF2C-5C1488F2E145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grpSp>
        <p:nvGrpSpPr>
          <p:cNvPr id="3" name="Group 21"/>
          <p:cNvGrpSpPr/>
          <p:nvPr/>
        </p:nvGrpSpPr>
        <p:grpSpPr>
          <a:xfrm>
            <a:off x="3775364" y="2133600"/>
            <a:ext cx="5368636" cy="4724400"/>
            <a:chOff x="0" y="0"/>
            <a:chExt cx="2222500" cy="1955800"/>
          </a:xfrm>
        </p:grpSpPr>
        <p:sp>
          <p:nvSpPr>
            <p:cNvPr id="8" name="Oval 7"/>
            <p:cNvSpPr/>
            <p:nvPr/>
          </p:nvSpPr>
          <p:spPr>
            <a:xfrm>
              <a:off x="685800" y="152400"/>
              <a:ext cx="914400" cy="9144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381000" y="1206500"/>
              <a:ext cx="457200" cy="457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685800" y="914400"/>
              <a:ext cx="355600" cy="3556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647700" y="1143000"/>
              <a:ext cx="431800" cy="4318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457200" y="0"/>
              <a:ext cx="762000" cy="762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1714500" y="0"/>
              <a:ext cx="355600" cy="3556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1676400" y="228600"/>
              <a:ext cx="431800" cy="4318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019300" y="304800"/>
              <a:ext cx="203200" cy="2032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1028700" y="1524000"/>
              <a:ext cx="203200" cy="203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88900" y="10668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914400" y="1752600"/>
              <a:ext cx="203200" cy="203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0" y="12446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152400" y="1092200"/>
              <a:ext cx="127000" cy="1270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304800" y="10668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24" name="Picture Placeholder 2"/>
          <p:cNvSpPr>
            <a:spLocks noGrp="1"/>
          </p:cNvSpPr>
          <p:nvPr>
            <p:ph type="pic" idx="1"/>
          </p:nvPr>
        </p:nvSpPr>
        <p:spPr>
          <a:xfrm>
            <a:off x="5638800" y="838200"/>
            <a:ext cx="2514600" cy="2514600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tx2">
                <a:alpha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25400"/>
          </a:bodyPr>
          <a:lstStyle>
            <a:lvl1pPr marL="0" indent="0" algn="ctr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25" name="Picture Placeholder 2"/>
          <p:cNvSpPr>
            <a:spLocks noGrp="1"/>
          </p:cNvSpPr>
          <p:nvPr>
            <p:ph type="pic" idx="13"/>
          </p:nvPr>
        </p:nvSpPr>
        <p:spPr>
          <a:xfrm>
            <a:off x="3810000" y="2362200"/>
            <a:ext cx="2514600" cy="2514600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tx2">
                <a:alpha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25400"/>
          </a:bodyPr>
          <a:lstStyle>
            <a:lvl1pPr marL="0" indent="0" algn="ctr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88754039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2133600" cy="3048000"/>
          </a:xfrm>
          <a:noFill/>
          <a:ln>
            <a:noFill/>
          </a:ln>
          <a:scene3d>
            <a:camera prst="orthographicFront"/>
            <a:lightRig rig="threePt" dir="t"/>
          </a:scene3d>
          <a:sp3d>
            <a:bevelT w="12700" h="12700"/>
          </a:sp3d>
        </p:spPr>
        <p:txBody>
          <a:bodyPr anchor="b">
            <a:noAutofit/>
          </a:bodyPr>
          <a:lstStyle>
            <a:lvl1pPr algn="l">
              <a:defRPr sz="4000" kern="1200" spc="200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648200"/>
            <a:ext cx="3200400" cy="1524000"/>
          </a:xfrm>
        </p:spPr>
        <p:txBody>
          <a:bodyPr lIns="0" rIns="0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FA513-4DCC-4818-956D-AC4785168C86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5/22/2021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529E2-F1DD-48F3-BF2C-5C1488F2E145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grpSp>
        <p:nvGrpSpPr>
          <p:cNvPr id="3" name="Group 21"/>
          <p:cNvGrpSpPr/>
          <p:nvPr/>
        </p:nvGrpSpPr>
        <p:grpSpPr>
          <a:xfrm>
            <a:off x="3775364" y="2133600"/>
            <a:ext cx="5368636" cy="4724400"/>
            <a:chOff x="0" y="0"/>
            <a:chExt cx="2222500" cy="1955800"/>
          </a:xfrm>
        </p:grpSpPr>
        <p:sp>
          <p:nvSpPr>
            <p:cNvPr id="8" name="Oval 7"/>
            <p:cNvSpPr/>
            <p:nvPr/>
          </p:nvSpPr>
          <p:spPr>
            <a:xfrm>
              <a:off x="685800" y="152400"/>
              <a:ext cx="914400" cy="9144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381000" y="1206500"/>
              <a:ext cx="457200" cy="457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685800" y="914400"/>
              <a:ext cx="355600" cy="3556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647700" y="1143000"/>
              <a:ext cx="431800" cy="4318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457200" y="0"/>
              <a:ext cx="762000" cy="762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1714500" y="0"/>
              <a:ext cx="355600" cy="3556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1676400" y="228600"/>
              <a:ext cx="431800" cy="4318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019300" y="304800"/>
              <a:ext cx="203200" cy="2032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1028700" y="1524000"/>
              <a:ext cx="203200" cy="203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88900" y="10668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914400" y="1752600"/>
              <a:ext cx="203200" cy="203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0" y="12446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152400" y="1092200"/>
              <a:ext cx="127000" cy="1270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304800" y="10668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22" name="Picture Placeholder 2"/>
          <p:cNvSpPr>
            <a:spLocks noGrp="1"/>
          </p:cNvSpPr>
          <p:nvPr>
            <p:ph type="pic" idx="1"/>
          </p:nvPr>
        </p:nvSpPr>
        <p:spPr>
          <a:xfrm>
            <a:off x="5715000" y="76200"/>
            <a:ext cx="2514600" cy="2514600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tx2">
                <a:alpha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25400"/>
          </a:bodyPr>
          <a:lstStyle>
            <a:lvl1pPr marL="0" indent="0" algn="ctr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23" name="Picture Placeholder 2"/>
          <p:cNvSpPr>
            <a:spLocks noGrp="1"/>
          </p:cNvSpPr>
          <p:nvPr>
            <p:ph type="pic" idx="13"/>
          </p:nvPr>
        </p:nvSpPr>
        <p:spPr>
          <a:xfrm>
            <a:off x="3810000" y="2362200"/>
            <a:ext cx="2514600" cy="2514600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tx2">
                <a:alpha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25400"/>
          </a:bodyPr>
          <a:lstStyle>
            <a:lvl1pPr marL="0" indent="0" algn="ctr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24" name="Picture Placeholder 2"/>
          <p:cNvSpPr>
            <a:spLocks noGrp="1"/>
          </p:cNvSpPr>
          <p:nvPr>
            <p:ph type="pic" idx="14"/>
          </p:nvPr>
        </p:nvSpPr>
        <p:spPr>
          <a:xfrm>
            <a:off x="2667000" y="381000"/>
            <a:ext cx="2514600" cy="2514600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tx2">
                <a:alpha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25400"/>
          </a:bodyPr>
          <a:lstStyle>
            <a:lvl1pPr marL="0" indent="0" algn="ctr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96745454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FA513-4DCC-4818-956D-AC4785168C86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5/22/2021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529E2-F1DD-48F3-BF2C-5C1488F2E145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60402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FA513-4DCC-4818-956D-AC4785168C86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5/22/2021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529E2-F1DD-48F3-BF2C-5C1488F2E145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50365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086600" cy="1470025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52800" y="2946400"/>
            <a:ext cx="4432300" cy="1752600"/>
          </a:xfrm>
        </p:spPr>
        <p:txBody>
          <a:bodyPr anchor="ctr" anchorCtr="0">
            <a:noAutofit/>
            <a:scene3d>
              <a:camera prst="orthographicFront"/>
              <a:lightRig rig="threePt" dir="t"/>
            </a:scene3d>
            <a:sp3d extrusionH="25400"/>
          </a:bodyPr>
          <a:lstStyle>
            <a:lvl1pPr marL="0" indent="0" algn="ctr">
              <a:buNone/>
              <a:defRPr sz="3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521824"/>
            <a:ext cx="2133600" cy="259976"/>
          </a:xfrm>
        </p:spPr>
        <p:txBody>
          <a:bodyPr/>
          <a:lstStyle>
            <a:lvl1pPr algn="r">
              <a:defRPr/>
            </a:lvl1pPr>
          </a:lstStyle>
          <a:p>
            <a:fld id="{F77FA513-4DCC-4818-956D-AC4785168C86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5/22/2021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21824"/>
            <a:ext cx="2895600" cy="259976"/>
          </a:xfrm>
        </p:spPr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93224"/>
            <a:ext cx="609600" cy="259976"/>
          </a:xfrm>
        </p:spPr>
        <p:txBody>
          <a:bodyPr/>
          <a:lstStyle>
            <a:lvl1pPr algn="ctr">
              <a:defRPr/>
            </a:lvl1pPr>
          </a:lstStyle>
          <a:p>
            <a:fld id="{D10529E2-F1DD-48F3-BF2C-5C1488F2E145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85798" y="0"/>
            <a:ext cx="8001004" cy="7950200"/>
            <a:chOff x="685798" y="0"/>
            <a:chExt cx="8001004" cy="7950200"/>
          </a:xfrm>
        </p:grpSpPr>
        <p:sp>
          <p:nvSpPr>
            <p:cNvPr id="8" name="Pie 7"/>
            <p:cNvSpPr/>
            <p:nvPr/>
          </p:nvSpPr>
          <p:spPr>
            <a:xfrm flipH="1" flipV="1">
              <a:off x="1257300" y="5778500"/>
              <a:ext cx="2171700" cy="2171700"/>
            </a:xfrm>
            <a:prstGeom prst="pie">
              <a:avLst>
                <a:gd name="adj1" fmla="val 0"/>
                <a:gd name="adj2" fmla="val 10800000"/>
              </a:avLst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grpSp>
          <p:nvGrpSpPr>
            <p:cNvPr id="9" name="Group 52"/>
            <p:cNvGrpSpPr/>
            <p:nvPr/>
          </p:nvGrpSpPr>
          <p:grpSpPr>
            <a:xfrm>
              <a:off x="685798" y="0"/>
              <a:ext cx="8001004" cy="6855714"/>
              <a:chOff x="685798" y="0"/>
              <a:chExt cx="8001004" cy="6855714"/>
            </a:xfrm>
          </p:grpSpPr>
          <p:sp>
            <p:nvSpPr>
              <p:cNvPr id="10" name="Freeform 9"/>
              <p:cNvSpPr/>
              <p:nvPr/>
            </p:nvSpPr>
            <p:spPr>
              <a:xfrm>
                <a:off x="685798" y="5880101"/>
                <a:ext cx="1143001" cy="975613"/>
              </a:xfrm>
              <a:custGeom>
                <a:avLst/>
                <a:gdLst>
                  <a:gd name="connsiteX0" fmla="*/ 0 w 1143000"/>
                  <a:gd name="connsiteY0" fmla="*/ 571500 h 1143000"/>
                  <a:gd name="connsiteX1" fmla="*/ 167389 w 1143000"/>
                  <a:gd name="connsiteY1" fmla="*/ 167389 h 1143000"/>
                  <a:gd name="connsiteX2" fmla="*/ 571501 w 1143000"/>
                  <a:gd name="connsiteY2" fmla="*/ 1 h 1143000"/>
                  <a:gd name="connsiteX3" fmla="*/ 975612 w 1143000"/>
                  <a:gd name="connsiteY3" fmla="*/ 167390 h 1143000"/>
                  <a:gd name="connsiteX4" fmla="*/ 1143000 w 1143000"/>
                  <a:gd name="connsiteY4" fmla="*/ 571502 h 1143000"/>
                  <a:gd name="connsiteX5" fmla="*/ 975611 w 1143000"/>
                  <a:gd name="connsiteY5" fmla="*/ 975614 h 1143000"/>
                  <a:gd name="connsiteX6" fmla="*/ 571499 w 1143000"/>
                  <a:gd name="connsiteY6" fmla="*/ 1143002 h 1143000"/>
                  <a:gd name="connsiteX7" fmla="*/ 167387 w 1143000"/>
                  <a:gd name="connsiteY7" fmla="*/ 975613 h 1143000"/>
                  <a:gd name="connsiteX8" fmla="*/ -1 w 1143000"/>
                  <a:gd name="connsiteY8" fmla="*/ 571501 h 1143000"/>
                  <a:gd name="connsiteX9" fmla="*/ 0 w 1143000"/>
                  <a:gd name="connsiteY9" fmla="*/ 571500 h 1143000"/>
                  <a:gd name="connsiteX0" fmla="*/ 1 w 1143001"/>
                  <a:gd name="connsiteY0" fmla="*/ 571499 h 1042965"/>
                  <a:gd name="connsiteX1" fmla="*/ 167390 w 1143001"/>
                  <a:gd name="connsiteY1" fmla="*/ 167388 h 1042965"/>
                  <a:gd name="connsiteX2" fmla="*/ 571502 w 1143001"/>
                  <a:gd name="connsiteY2" fmla="*/ 0 h 1042965"/>
                  <a:gd name="connsiteX3" fmla="*/ 975613 w 1143001"/>
                  <a:gd name="connsiteY3" fmla="*/ 167389 h 1042965"/>
                  <a:gd name="connsiteX4" fmla="*/ 1143001 w 1143001"/>
                  <a:gd name="connsiteY4" fmla="*/ 571501 h 1042965"/>
                  <a:gd name="connsiteX5" fmla="*/ 975612 w 1143001"/>
                  <a:gd name="connsiteY5" fmla="*/ 975613 h 1042965"/>
                  <a:gd name="connsiteX6" fmla="*/ 167388 w 1143001"/>
                  <a:gd name="connsiteY6" fmla="*/ 975612 h 1042965"/>
                  <a:gd name="connsiteX7" fmla="*/ 0 w 1143001"/>
                  <a:gd name="connsiteY7" fmla="*/ 571500 h 1042965"/>
                  <a:gd name="connsiteX8" fmla="*/ 1 w 1143001"/>
                  <a:gd name="connsiteY8" fmla="*/ 571499 h 1042965"/>
                  <a:gd name="connsiteX0" fmla="*/ 1 w 1143001"/>
                  <a:gd name="connsiteY0" fmla="*/ 571499 h 975613"/>
                  <a:gd name="connsiteX1" fmla="*/ 167390 w 1143001"/>
                  <a:gd name="connsiteY1" fmla="*/ 167388 h 975613"/>
                  <a:gd name="connsiteX2" fmla="*/ 571502 w 1143001"/>
                  <a:gd name="connsiteY2" fmla="*/ 0 h 975613"/>
                  <a:gd name="connsiteX3" fmla="*/ 975613 w 1143001"/>
                  <a:gd name="connsiteY3" fmla="*/ 167389 h 975613"/>
                  <a:gd name="connsiteX4" fmla="*/ 1143001 w 1143001"/>
                  <a:gd name="connsiteY4" fmla="*/ 571501 h 975613"/>
                  <a:gd name="connsiteX5" fmla="*/ 975612 w 1143001"/>
                  <a:gd name="connsiteY5" fmla="*/ 975613 h 975613"/>
                  <a:gd name="connsiteX6" fmla="*/ 167388 w 1143001"/>
                  <a:gd name="connsiteY6" fmla="*/ 975612 h 975613"/>
                  <a:gd name="connsiteX7" fmla="*/ 0 w 1143001"/>
                  <a:gd name="connsiteY7" fmla="*/ 571500 h 975613"/>
                  <a:gd name="connsiteX8" fmla="*/ 1 w 1143001"/>
                  <a:gd name="connsiteY8" fmla="*/ 571499 h 975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43001" h="975613">
                    <a:moveTo>
                      <a:pt x="1" y="571499"/>
                    </a:moveTo>
                    <a:cubicBezTo>
                      <a:pt x="1" y="419928"/>
                      <a:pt x="60213" y="274564"/>
                      <a:pt x="167390" y="167388"/>
                    </a:cubicBezTo>
                    <a:cubicBezTo>
                      <a:pt x="274567" y="60211"/>
                      <a:pt x="419931" y="0"/>
                      <a:pt x="571502" y="0"/>
                    </a:cubicBezTo>
                    <a:cubicBezTo>
                      <a:pt x="723073" y="0"/>
                      <a:pt x="868437" y="60212"/>
                      <a:pt x="975613" y="167389"/>
                    </a:cubicBezTo>
                    <a:cubicBezTo>
                      <a:pt x="1082790" y="274566"/>
                      <a:pt x="1143001" y="419930"/>
                      <a:pt x="1143001" y="571501"/>
                    </a:cubicBezTo>
                    <a:cubicBezTo>
                      <a:pt x="1143001" y="723072"/>
                      <a:pt x="1138214" y="908261"/>
                      <a:pt x="975612" y="975613"/>
                    </a:cubicBezTo>
                    <a:lnTo>
                      <a:pt x="167388" y="975612"/>
                    </a:lnTo>
                    <a:cubicBezTo>
                      <a:pt x="60211" y="868435"/>
                      <a:pt x="0" y="723071"/>
                      <a:pt x="0" y="571500"/>
                    </a:cubicBezTo>
                    <a:lnTo>
                      <a:pt x="1" y="571499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2590800" y="5181600"/>
                <a:ext cx="914400" cy="9144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838200" y="5791200"/>
                <a:ext cx="457200" cy="4572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2362200" y="5943600"/>
                <a:ext cx="762000" cy="762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1676400" y="5626100"/>
                <a:ext cx="457200" cy="4572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1981200" y="5334000"/>
                <a:ext cx="355600" cy="3556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1943100" y="5562600"/>
                <a:ext cx="431800" cy="4318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2362200" y="5029200"/>
                <a:ext cx="762000" cy="762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3009900" y="4419600"/>
                <a:ext cx="355600" cy="3556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2971800" y="4648200"/>
                <a:ext cx="431800" cy="4318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3314700" y="4724400"/>
                <a:ext cx="203200" cy="2032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3619500" y="5029200"/>
                <a:ext cx="203200" cy="2032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1384300" y="5486400"/>
                <a:ext cx="127000" cy="127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3505200" y="5257800"/>
                <a:ext cx="203200" cy="2032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1295400" y="5664200"/>
                <a:ext cx="127000" cy="127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1447800" y="5511800"/>
                <a:ext cx="127000" cy="1270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1600200" y="5486400"/>
                <a:ext cx="127000" cy="127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3352800" y="5943600"/>
                <a:ext cx="533400" cy="5334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28" name="Freeform 27"/>
              <p:cNvSpPr/>
              <p:nvPr/>
            </p:nvSpPr>
            <p:spPr>
              <a:xfrm flipV="1">
                <a:off x="5486400" y="0"/>
                <a:ext cx="1143001" cy="975613"/>
              </a:xfrm>
              <a:custGeom>
                <a:avLst/>
                <a:gdLst>
                  <a:gd name="connsiteX0" fmla="*/ 0 w 1143000"/>
                  <a:gd name="connsiteY0" fmla="*/ 571500 h 1143000"/>
                  <a:gd name="connsiteX1" fmla="*/ 167389 w 1143000"/>
                  <a:gd name="connsiteY1" fmla="*/ 167389 h 1143000"/>
                  <a:gd name="connsiteX2" fmla="*/ 571501 w 1143000"/>
                  <a:gd name="connsiteY2" fmla="*/ 1 h 1143000"/>
                  <a:gd name="connsiteX3" fmla="*/ 975612 w 1143000"/>
                  <a:gd name="connsiteY3" fmla="*/ 167390 h 1143000"/>
                  <a:gd name="connsiteX4" fmla="*/ 1143000 w 1143000"/>
                  <a:gd name="connsiteY4" fmla="*/ 571502 h 1143000"/>
                  <a:gd name="connsiteX5" fmla="*/ 975611 w 1143000"/>
                  <a:gd name="connsiteY5" fmla="*/ 975614 h 1143000"/>
                  <a:gd name="connsiteX6" fmla="*/ 571499 w 1143000"/>
                  <a:gd name="connsiteY6" fmla="*/ 1143002 h 1143000"/>
                  <a:gd name="connsiteX7" fmla="*/ 167387 w 1143000"/>
                  <a:gd name="connsiteY7" fmla="*/ 975613 h 1143000"/>
                  <a:gd name="connsiteX8" fmla="*/ -1 w 1143000"/>
                  <a:gd name="connsiteY8" fmla="*/ 571501 h 1143000"/>
                  <a:gd name="connsiteX9" fmla="*/ 0 w 1143000"/>
                  <a:gd name="connsiteY9" fmla="*/ 571500 h 1143000"/>
                  <a:gd name="connsiteX0" fmla="*/ 1 w 1143001"/>
                  <a:gd name="connsiteY0" fmla="*/ 571499 h 1042965"/>
                  <a:gd name="connsiteX1" fmla="*/ 167390 w 1143001"/>
                  <a:gd name="connsiteY1" fmla="*/ 167388 h 1042965"/>
                  <a:gd name="connsiteX2" fmla="*/ 571502 w 1143001"/>
                  <a:gd name="connsiteY2" fmla="*/ 0 h 1042965"/>
                  <a:gd name="connsiteX3" fmla="*/ 975613 w 1143001"/>
                  <a:gd name="connsiteY3" fmla="*/ 167389 h 1042965"/>
                  <a:gd name="connsiteX4" fmla="*/ 1143001 w 1143001"/>
                  <a:gd name="connsiteY4" fmla="*/ 571501 h 1042965"/>
                  <a:gd name="connsiteX5" fmla="*/ 975612 w 1143001"/>
                  <a:gd name="connsiteY5" fmla="*/ 975613 h 1042965"/>
                  <a:gd name="connsiteX6" fmla="*/ 167388 w 1143001"/>
                  <a:gd name="connsiteY6" fmla="*/ 975612 h 1042965"/>
                  <a:gd name="connsiteX7" fmla="*/ 0 w 1143001"/>
                  <a:gd name="connsiteY7" fmla="*/ 571500 h 1042965"/>
                  <a:gd name="connsiteX8" fmla="*/ 1 w 1143001"/>
                  <a:gd name="connsiteY8" fmla="*/ 571499 h 1042965"/>
                  <a:gd name="connsiteX0" fmla="*/ 1 w 1143001"/>
                  <a:gd name="connsiteY0" fmla="*/ 571499 h 975613"/>
                  <a:gd name="connsiteX1" fmla="*/ 167390 w 1143001"/>
                  <a:gd name="connsiteY1" fmla="*/ 167388 h 975613"/>
                  <a:gd name="connsiteX2" fmla="*/ 571502 w 1143001"/>
                  <a:gd name="connsiteY2" fmla="*/ 0 h 975613"/>
                  <a:gd name="connsiteX3" fmla="*/ 975613 w 1143001"/>
                  <a:gd name="connsiteY3" fmla="*/ 167389 h 975613"/>
                  <a:gd name="connsiteX4" fmla="*/ 1143001 w 1143001"/>
                  <a:gd name="connsiteY4" fmla="*/ 571501 h 975613"/>
                  <a:gd name="connsiteX5" fmla="*/ 975612 w 1143001"/>
                  <a:gd name="connsiteY5" fmla="*/ 975613 h 975613"/>
                  <a:gd name="connsiteX6" fmla="*/ 167388 w 1143001"/>
                  <a:gd name="connsiteY6" fmla="*/ 975612 h 975613"/>
                  <a:gd name="connsiteX7" fmla="*/ 0 w 1143001"/>
                  <a:gd name="connsiteY7" fmla="*/ 571500 h 975613"/>
                  <a:gd name="connsiteX8" fmla="*/ 1 w 1143001"/>
                  <a:gd name="connsiteY8" fmla="*/ 571499 h 975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43001" h="975613">
                    <a:moveTo>
                      <a:pt x="1" y="571499"/>
                    </a:moveTo>
                    <a:cubicBezTo>
                      <a:pt x="1" y="419928"/>
                      <a:pt x="60213" y="274564"/>
                      <a:pt x="167390" y="167388"/>
                    </a:cubicBezTo>
                    <a:cubicBezTo>
                      <a:pt x="274567" y="60211"/>
                      <a:pt x="419931" y="0"/>
                      <a:pt x="571502" y="0"/>
                    </a:cubicBezTo>
                    <a:cubicBezTo>
                      <a:pt x="723073" y="0"/>
                      <a:pt x="868437" y="60212"/>
                      <a:pt x="975613" y="167389"/>
                    </a:cubicBezTo>
                    <a:cubicBezTo>
                      <a:pt x="1082790" y="274566"/>
                      <a:pt x="1143001" y="419930"/>
                      <a:pt x="1143001" y="571501"/>
                    </a:cubicBezTo>
                    <a:cubicBezTo>
                      <a:pt x="1143001" y="723072"/>
                      <a:pt x="1138214" y="908261"/>
                      <a:pt x="975612" y="975613"/>
                    </a:cubicBezTo>
                    <a:lnTo>
                      <a:pt x="167388" y="975612"/>
                    </a:lnTo>
                    <a:cubicBezTo>
                      <a:pt x="60211" y="868435"/>
                      <a:pt x="0" y="723071"/>
                      <a:pt x="0" y="571500"/>
                    </a:cubicBezTo>
                    <a:lnTo>
                      <a:pt x="1" y="571499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29" name="Oval 28"/>
              <p:cNvSpPr/>
              <p:nvPr/>
            </p:nvSpPr>
            <p:spPr>
              <a:xfrm flipV="1">
                <a:off x="7391402" y="759714"/>
                <a:ext cx="914400" cy="9144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30" name="Oval 29"/>
              <p:cNvSpPr/>
              <p:nvPr/>
            </p:nvSpPr>
            <p:spPr>
              <a:xfrm flipV="1">
                <a:off x="5638802" y="607314"/>
                <a:ext cx="457200" cy="4572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31" name="Oval 30"/>
              <p:cNvSpPr/>
              <p:nvPr/>
            </p:nvSpPr>
            <p:spPr>
              <a:xfrm flipV="1">
                <a:off x="7162802" y="150114"/>
                <a:ext cx="762000" cy="7620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32" name="Oval 31"/>
              <p:cNvSpPr/>
              <p:nvPr/>
            </p:nvSpPr>
            <p:spPr>
              <a:xfrm flipV="1">
                <a:off x="6477002" y="772414"/>
                <a:ext cx="457200" cy="4572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33" name="Oval 32"/>
              <p:cNvSpPr/>
              <p:nvPr/>
            </p:nvSpPr>
            <p:spPr>
              <a:xfrm flipV="1">
                <a:off x="6781802" y="1166114"/>
                <a:ext cx="355600" cy="3556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34" name="Oval 33"/>
              <p:cNvSpPr/>
              <p:nvPr/>
            </p:nvSpPr>
            <p:spPr>
              <a:xfrm flipV="1">
                <a:off x="6743702" y="861314"/>
                <a:ext cx="431800" cy="4318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35" name="Oval 34"/>
              <p:cNvSpPr/>
              <p:nvPr/>
            </p:nvSpPr>
            <p:spPr>
              <a:xfrm flipV="1">
                <a:off x="7162802" y="1064514"/>
                <a:ext cx="762000" cy="7620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36" name="Oval 35"/>
              <p:cNvSpPr/>
              <p:nvPr/>
            </p:nvSpPr>
            <p:spPr>
              <a:xfrm flipV="1">
                <a:off x="7810502" y="2080514"/>
                <a:ext cx="355600" cy="3556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37" name="Oval 36"/>
              <p:cNvSpPr/>
              <p:nvPr/>
            </p:nvSpPr>
            <p:spPr>
              <a:xfrm flipV="1">
                <a:off x="7772402" y="1775714"/>
                <a:ext cx="431800" cy="4318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38" name="Oval 37"/>
              <p:cNvSpPr/>
              <p:nvPr/>
            </p:nvSpPr>
            <p:spPr>
              <a:xfrm flipV="1">
                <a:off x="8115302" y="1928114"/>
                <a:ext cx="203200" cy="2032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39" name="Oval 38"/>
              <p:cNvSpPr/>
              <p:nvPr/>
            </p:nvSpPr>
            <p:spPr>
              <a:xfrm flipV="1">
                <a:off x="8420102" y="1623314"/>
                <a:ext cx="203200" cy="2032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40" name="Oval 39"/>
              <p:cNvSpPr/>
              <p:nvPr/>
            </p:nvSpPr>
            <p:spPr>
              <a:xfrm flipV="1">
                <a:off x="6184902" y="1242314"/>
                <a:ext cx="127000" cy="127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41" name="Oval 40"/>
              <p:cNvSpPr/>
              <p:nvPr/>
            </p:nvSpPr>
            <p:spPr>
              <a:xfrm flipV="1">
                <a:off x="8305802" y="1394714"/>
                <a:ext cx="203200" cy="2032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42" name="Oval 41"/>
              <p:cNvSpPr/>
              <p:nvPr/>
            </p:nvSpPr>
            <p:spPr>
              <a:xfrm flipV="1">
                <a:off x="6096002" y="1064514"/>
                <a:ext cx="127000" cy="1270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43" name="Oval 42"/>
              <p:cNvSpPr/>
              <p:nvPr/>
            </p:nvSpPr>
            <p:spPr>
              <a:xfrm flipV="1">
                <a:off x="6248402" y="1216914"/>
                <a:ext cx="127000" cy="1270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44" name="Oval 43"/>
              <p:cNvSpPr/>
              <p:nvPr/>
            </p:nvSpPr>
            <p:spPr>
              <a:xfrm flipV="1">
                <a:off x="6400802" y="1242314"/>
                <a:ext cx="127000" cy="127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45" name="Oval 44"/>
              <p:cNvSpPr/>
              <p:nvPr/>
            </p:nvSpPr>
            <p:spPr>
              <a:xfrm flipV="1">
                <a:off x="8153402" y="378714"/>
                <a:ext cx="533400" cy="5334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46" name="Oval 45"/>
          <p:cNvSpPr/>
          <p:nvPr/>
        </p:nvSpPr>
        <p:spPr>
          <a:xfrm>
            <a:off x="8636000" y="6589059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FFFFFF"/>
              </a:solidFill>
            </a:endParaRPr>
          </a:p>
        </p:txBody>
      </p:sp>
      <p:sp>
        <p:nvSpPr>
          <p:cNvPr id="47" name="Oval 46"/>
          <p:cNvSpPr/>
          <p:nvPr/>
        </p:nvSpPr>
        <p:spPr>
          <a:xfrm>
            <a:off x="8788400" y="6589059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FFFFFF"/>
              </a:solidFill>
            </a:endParaRPr>
          </a:p>
        </p:txBody>
      </p:sp>
      <p:sp>
        <p:nvSpPr>
          <p:cNvPr id="48" name="Oval 47"/>
          <p:cNvSpPr/>
          <p:nvPr/>
        </p:nvSpPr>
        <p:spPr>
          <a:xfrm>
            <a:off x="8940800" y="6589059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24623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FA513-4DCC-4818-956D-AC4785168C86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5/22/2021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529E2-F1DD-48F3-BF2C-5C1488F2E145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11808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FA513-4DCC-4818-956D-AC4785168C86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5/22/2021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529E2-F1DD-48F3-BF2C-5C1488F2E145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592782" y="2133600"/>
            <a:ext cx="3865418" cy="4172197"/>
            <a:chOff x="0" y="0"/>
            <a:chExt cx="1600200" cy="1727200"/>
          </a:xfrm>
        </p:grpSpPr>
        <p:sp>
          <p:nvSpPr>
            <p:cNvPr id="8" name="Oval 7"/>
            <p:cNvSpPr/>
            <p:nvPr/>
          </p:nvSpPr>
          <p:spPr>
            <a:xfrm>
              <a:off x="685800" y="152400"/>
              <a:ext cx="914400" cy="9144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381000" y="1206500"/>
              <a:ext cx="457200" cy="457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685800" y="914400"/>
              <a:ext cx="355600" cy="3556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647700" y="1143000"/>
              <a:ext cx="431800" cy="4318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457200" y="0"/>
              <a:ext cx="762000" cy="762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1028700" y="1524000"/>
              <a:ext cx="203200" cy="203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88900" y="10668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0" y="12446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152400" y="1092200"/>
              <a:ext cx="127000" cy="1270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304800" y="10668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13" name="Group 32"/>
          <p:cNvGrpSpPr/>
          <p:nvPr/>
        </p:nvGrpSpPr>
        <p:grpSpPr>
          <a:xfrm>
            <a:off x="609600" y="990600"/>
            <a:ext cx="1179761" cy="1356814"/>
            <a:chOff x="266700" y="914400"/>
            <a:chExt cx="1179761" cy="1356814"/>
          </a:xfrm>
        </p:grpSpPr>
        <p:sp>
          <p:nvSpPr>
            <p:cNvPr id="23" name="Oval 22"/>
            <p:cNvSpPr/>
            <p:nvPr/>
          </p:nvSpPr>
          <p:spPr>
            <a:xfrm>
              <a:off x="555812" y="1380565"/>
              <a:ext cx="890649" cy="890649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6" name="Oval 25"/>
            <p:cNvSpPr/>
            <p:nvPr/>
          </p:nvSpPr>
          <p:spPr>
            <a:xfrm flipV="1">
              <a:off x="304800" y="1219200"/>
              <a:ext cx="355600" cy="3556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7" name="Oval 26"/>
            <p:cNvSpPr/>
            <p:nvPr/>
          </p:nvSpPr>
          <p:spPr>
            <a:xfrm flipV="1">
              <a:off x="266700" y="914400"/>
              <a:ext cx="431800" cy="4318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8" name="Oval 27"/>
            <p:cNvSpPr/>
            <p:nvPr/>
          </p:nvSpPr>
          <p:spPr>
            <a:xfrm flipV="1">
              <a:off x="609600" y="1066800"/>
              <a:ext cx="203200" cy="2032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4400" y="2590800"/>
            <a:ext cx="1905000" cy="1905000"/>
          </a:xfrm>
          <a:prstGeom prst="ellipse">
            <a:avLst/>
          </a:prstGeom>
          <a:solidFill>
            <a:schemeClr val="tx2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143000"/>
            <a:ext cx="7086600" cy="1472184"/>
          </a:xfrm>
        </p:spPr>
        <p:txBody>
          <a:bodyPr anchor="ctr" anchorCtr="0">
            <a:normAutofit/>
          </a:bodyPr>
          <a:lstStyle>
            <a:lvl1pPr algn="l">
              <a:defRPr sz="36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1556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4048"/>
            <a:ext cx="2130552" cy="3044952"/>
          </a:xfrm>
          <a:noFill/>
          <a:ln>
            <a:noFill/>
          </a:ln>
          <a:scene3d>
            <a:camera prst="orthographicFront"/>
            <a:lightRig rig="threePt" dir="t"/>
          </a:scene3d>
          <a:sp3d>
            <a:bevelT w="12700" h="12700"/>
          </a:sp3d>
        </p:spPr>
        <p:txBody>
          <a:bodyPr vert="horz" lIns="91440" tIns="45720" rIns="91440" bIns="45720" rtlCol="0" anchor="b">
            <a:noAutofit/>
            <a:scene3d>
              <a:camera prst="orthographicFront"/>
              <a:lightRig rig="threePt" dir="t"/>
            </a:scene3d>
            <a:sp3d extrusionH="25400">
              <a:bevelT w="12700" h="12700"/>
              <a:extrusionClr>
                <a:schemeClr val="bg1">
                  <a:lumMod val="10000"/>
                  <a:lumOff val="90000"/>
                </a:schemeClr>
              </a:extrusionClr>
            </a:sp3d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200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FA513-4DCC-4818-956D-AC4785168C86}" type="datetimeFigureOut">
              <a:rPr lang="en-US" smtClean="0"/>
              <a:t>5/22/2021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529E2-F1DD-48F3-BF2C-5C1488F2E145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22"/>
          <p:cNvGrpSpPr/>
          <p:nvPr/>
        </p:nvGrpSpPr>
        <p:grpSpPr>
          <a:xfrm>
            <a:off x="4695702" y="2133600"/>
            <a:ext cx="4448298" cy="4018808"/>
            <a:chOff x="4695702" y="2133600"/>
            <a:chExt cx="4448298" cy="4018808"/>
          </a:xfrm>
        </p:grpSpPr>
        <p:sp>
          <p:nvSpPr>
            <p:cNvPr id="10" name="Oval 9"/>
            <p:cNvSpPr/>
            <p:nvPr/>
          </p:nvSpPr>
          <p:spPr>
            <a:xfrm>
              <a:off x="4695702" y="5048003"/>
              <a:ext cx="1104405" cy="1104405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Oval 10"/>
            <p:cNvSpPr/>
            <p:nvPr/>
          </p:nvSpPr>
          <p:spPr>
            <a:xfrm>
              <a:off x="7065818" y="4572000"/>
              <a:ext cx="858982" cy="858982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5339938" y="4894613"/>
              <a:ext cx="1043049" cy="1043049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6693725" y="3048000"/>
              <a:ext cx="1840675" cy="1840675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Oval 13"/>
            <p:cNvSpPr/>
            <p:nvPr/>
          </p:nvSpPr>
          <p:spPr>
            <a:xfrm>
              <a:off x="7916883" y="2133600"/>
              <a:ext cx="858982" cy="858982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5" name="Oval 14"/>
            <p:cNvSpPr/>
            <p:nvPr/>
          </p:nvSpPr>
          <p:spPr>
            <a:xfrm>
              <a:off x="7824849" y="2685803"/>
              <a:ext cx="1043049" cy="1043049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8653153" y="2869870"/>
              <a:ext cx="490847" cy="490847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6552210" y="5120244"/>
              <a:ext cx="306779" cy="306779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0" name="Oval 19"/>
            <p:cNvSpPr/>
            <p:nvPr/>
          </p:nvSpPr>
          <p:spPr>
            <a:xfrm>
              <a:off x="6781800" y="5562600"/>
              <a:ext cx="306779" cy="306779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1" name="Oval 20"/>
            <p:cNvSpPr/>
            <p:nvPr/>
          </p:nvSpPr>
          <p:spPr>
            <a:xfrm>
              <a:off x="6705600" y="5181600"/>
              <a:ext cx="306779" cy="306779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7073735" y="5120244"/>
              <a:ext cx="306779" cy="306779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5600" y="927847"/>
            <a:ext cx="4114800" cy="4114800"/>
          </a:xfrm>
          <a:solidFill>
            <a:schemeClr val="bg1"/>
          </a:solidFill>
          <a:ln w="101600">
            <a:solidFill>
              <a:schemeClr val="tx2">
                <a:alpha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45720" tIns="91440" rIns="45720" bIns="45720" rtlCol="0" anchor="t" anchorCtr="0">
            <a:normAutofit/>
            <a:scene3d>
              <a:camera prst="orthographicFront"/>
              <a:lightRig rig="threePt" dir="t"/>
            </a:scene3d>
            <a:sp3d extrusionH="25400"/>
          </a:bodyPr>
          <a:lstStyle>
            <a:lvl1pPr marL="228600" indent="-228600" algn="l" defTabSz="914400" rtl="0" eaLnBrk="1" latinLnBrk="0" hangingPunct="1">
              <a:spcBef>
                <a:spcPts val="1800"/>
              </a:spcBef>
              <a:buFont typeface="Wingdings" pitchFamily="2" charset="2"/>
              <a:buChar char="l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175" indent="-228600" algn="l" defTabSz="914400" rtl="0" eaLnBrk="1" latinLnBrk="0" hangingPunct="1">
              <a:spcBef>
                <a:spcPts val="1800"/>
              </a:spcBef>
              <a:buFont typeface="Arial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06450" indent="-228600" algn="l" defTabSz="914400" rtl="0" eaLnBrk="1" latinLnBrk="0" hangingPunct="1">
              <a:spcBef>
                <a:spcPts val="1800"/>
              </a:spcBef>
              <a:buFont typeface="Wingdings" pitchFamily="2" charset="2"/>
              <a:buChar char="l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89025" indent="-228600" algn="l" defTabSz="914400" rtl="0" eaLnBrk="1" latinLnBrk="0" hangingPunct="1">
              <a:spcBef>
                <a:spcPts val="1800"/>
              </a:spcBef>
              <a:buFont typeface="Arial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ts val="1800"/>
              </a:spcBef>
              <a:buFont typeface="Wingdings" pitchFamily="2" charset="2"/>
              <a:buChar char="l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25" name="Oval 24"/>
          <p:cNvSpPr/>
          <p:nvPr/>
        </p:nvSpPr>
        <p:spPr>
          <a:xfrm>
            <a:off x="3886200" y="5638800"/>
            <a:ext cx="304800" cy="3048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4645152"/>
            <a:ext cx="2514600" cy="1600200"/>
          </a:xfrm>
          <a:solidFill>
            <a:schemeClr val="tx2">
              <a:alpha val="20000"/>
            </a:schemeClr>
          </a:solidFill>
          <a:ln>
            <a:noFill/>
          </a:ln>
        </p:spPr>
        <p:txBody>
          <a:bodyPr vert="horz" lIns="0" tIns="45720" rIns="0" bIns="45720" rtlCol="0" anchor="t" anchorCtr="0">
            <a:normAutofit/>
            <a:scene3d>
              <a:camera prst="orthographicFront"/>
              <a:lightRig rig="threePt" dir="t"/>
            </a:scene3d>
            <a:sp3d extrusionH="25400"/>
          </a:bodyPr>
          <a:lstStyle>
            <a:lvl1pPr marL="0" indent="0" algn="ctr"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1800"/>
              </a:spcBef>
              <a:buFont typeface="Wingdings" pitchFamily="2" charset="2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26" name="Oval 25"/>
          <p:cNvSpPr/>
          <p:nvPr/>
        </p:nvSpPr>
        <p:spPr>
          <a:xfrm>
            <a:off x="3319153" y="5147953"/>
            <a:ext cx="186047" cy="186047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3225024" y="5103129"/>
            <a:ext cx="186047" cy="186047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953" y="1752600"/>
            <a:ext cx="3429000" cy="3886200"/>
          </a:xfrm>
          <a:prstGeom prst="ellipse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horz" lIns="45720" tIns="45720" rIns="45720" bIns="45720" rtlCol="0" anchor="t" anchorCtr="0">
            <a:noAutofit/>
            <a:scene3d>
              <a:camera prst="orthographicFront"/>
              <a:lightRig rig="threePt" dir="t"/>
            </a:scene3d>
            <a:sp3d extrusionH="25400"/>
          </a:bodyPr>
          <a:lstStyle>
            <a:lvl1pPr indent="-2286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indent="-2286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indent="-2286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indent="-2286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indent="-2286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 baseline="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362200"/>
            <a:ext cx="3429000" cy="3886200"/>
          </a:xfrm>
          <a:prstGeom prst="ellipse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horz" lIns="45720" tIns="45720" rIns="45720" bIns="45720" rtlCol="0" anchor="t" anchorCtr="0">
            <a:noAutofit/>
            <a:scene3d>
              <a:camera prst="orthographicFront"/>
              <a:lightRig rig="threePt" dir="t"/>
            </a:scene3d>
            <a:sp3d extrusionH="25400"/>
          </a:bodyPr>
          <a:lstStyle>
            <a:lvl1pPr indent="-228600" algn="l" defTabSz="914400" rtl="0" eaLnBrk="1" latinLnBrk="0" hangingPunct="1">
              <a:buFont typeface="Wingdings" pitchFamily="2" charset="2"/>
              <a:buChar char="l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indent="-228600" algn="l" defTabSz="914400" rtl="0" eaLnBrk="1" latinLnBrk="0" hangingPunct="1">
              <a:buFont typeface="Arial" pitchFamily="34" charset="0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indent="-228600" algn="l" defTabSz="914400" rtl="0" eaLnBrk="1" latinLnBrk="0" hangingPunct="1">
              <a:buFont typeface="Wingdings" pitchFamily="2" charset="2"/>
              <a:buChar char="l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indent="-228600" algn="l" defTabSz="914400" rtl="0" eaLnBrk="1" latinLnBrk="0" hangingPunct="1">
              <a:buFont typeface="Arial" pitchFamily="34" charset="0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indent="-228600" algn="l" defTabSz="914400" rtl="0" eaLnBrk="1" latinLnBrk="0" hangingPunct="1">
              <a:buFont typeface="Wingdings" pitchFamily="2" charset="2"/>
              <a:buChar char="l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FA513-4DCC-4818-956D-AC4785168C86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5/22/2021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529E2-F1DD-48F3-BF2C-5C1488F2E145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609600"/>
            <a:ext cx="6629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0143997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6200000">
            <a:off x="-870003" y="3147219"/>
            <a:ext cx="3429000" cy="639762"/>
          </a:xfrm>
          <a:prstGeom prst="rect">
            <a:avLst/>
          </a:prstGeom>
          <a:noFill/>
        </p:spPr>
        <p:txBody>
          <a:bodyPr anchor="ctr" anchorCtr="0">
            <a:scene3d>
              <a:camera prst="orthographicFront"/>
              <a:lightRig rig="threePt" dir="t"/>
            </a:scene3d>
            <a:sp3d extrusionH="25400">
              <a:bevelT w="12700" h="12700"/>
              <a:extrusionClr>
                <a:schemeClr val="bg1">
                  <a:lumMod val="10000"/>
                  <a:lumOff val="90000"/>
                </a:schemeClr>
              </a:extrusionClr>
            </a:sp3d>
          </a:bodyPr>
          <a:lstStyle>
            <a:lvl1pPr marL="0" indent="0" algn="ctr">
              <a:buNone/>
              <a:defRPr sz="1800" b="0">
                <a:effectLst/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1755648"/>
            <a:ext cx="3200400" cy="3429000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 rot="16200000">
            <a:off x="3259278" y="3756819"/>
            <a:ext cx="3429000" cy="639762"/>
          </a:xfrm>
          <a:prstGeom prst="rect">
            <a:avLst/>
          </a:prstGeom>
          <a:noFill/>
        </p:spPr>
        <p:txBody>
          <a:bodyPr anchor="ctr" anchorCtr="0">
            <a:scene3d>
              <a:camera prst="orthographicFront"/>
              <a:lightRig rig="threePt" dir="t"/>
            </a:scene3d>
            <a:sp3d extrusionH="25400">
              <a:bevelT w="12700" h="12700"/>
              <a:extrusionClr>
                <a:schemeClr val="bg1">
                  <a:lumMod val="10000"/>
                  <a:lumOff val="90000"/>
                </a:schemeClr>
              </a:extrusionClr>
            </a:sp3d>
          </a:bodyPr>
          <a:lstStyle>
            <a:lvl1pPr marL="0" indent="0" algn="ctr">
              <a:buNone/>
              <a:defRPr sz="1800" b="0">
                <a:effectLst/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81600" y="2359152"/>
            <a:ext cx="3200400" cy="3429000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FA513-4DCC-4818-956D-AC4785168C86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5/22/2021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529E2-F1DD-48F3-BF2C-5C1488F2E145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4644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FA513-4DCC-4818-956D-AC4785168C86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5/22/2021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529E2-F1DD-48F3-BF2C-5C1488F2E145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83391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FA513-4DCC-4818-956D-AC4785168C86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5/22/2021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529E2-F1DD-48F3-BF2C-5C1488F2E145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97872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4048"/>
            <a:ext cx="2130552" cy="3044952"/>
          </a:xfrm>
          <a:noFill/>
          <a:ln>
            <a:noFill/>
          </a:ln>
          <a:scene3d>
            <a:camera prst="orthographicFront"/>
            <a:lightRig rig="threePt" dir="t"/>
          </a:scene3d>
          <a:sp3d>
            <a:bevelT w="12700" h="12700"/>
          </a:sp3d>
        </p:spPr>
        <p:txBody>
          <a:bodyPr vert="horz" lIns="91440" tIns="45720" rIns="91440" bIns="45720" rtlCol="0" anchor="b">
            <a:noAutofit/>
            <a:scene3d>
              <a:camera prst="orthographicFront"/>
              <a:lightRig rig="threePt" dir="t"/>
            </a:scene3d>
            <a:sp3d extrusionH="25400">
              <a:bevelT w="12700" h="12700"/>
              <a:extrusionClr>
                <a:schemeClr val="bg1">
                  <a:lumMod val="10000"/>
                  <a:lumOff val="90000"/>
                </a:schemeClr>
              </a:extrusionClr>
            </a:sp3d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200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FA513-4DCC-4818-956D-AC4785168C86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5/22/2021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529E2-F1DD-48F3-BF2C-5C1488F2E145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grpSp>
        <p:nvGrpSpPr>
          <p:cNvPr id="8" name="Group 22"/>
          <p:cNvGrpSpPr/>
          <p:nvPr/>
        </p:nvGrpSpPr>
        <p:grpSpPr>
          <a:xfrm>
            <a:off x="4695702" y="2133600"/>
            <a:ext cx="4448298" cy="4018808"/>
            <a:chOff x="4695702" y="2133600"/>
            <a:chExt cx="4448298" cy="4018808"/>
          </a:xfrm>
        </p:grpSpPr>
        <p:sp>
          <p:nvSpPr>
            <p:cNvPr id="10" name="Oval 9"/>
            <p:cNvSpPr/>
            <p:nvPr/>
          </p:nvSpPr>
          <p:spPr>
            <a:xfrm>
              <a:off x="4695702" y="5048003"/>
              <a:ext cx="1104405" cy="1104405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7065818" y="4572000"/>
              <a:ext cx="858982" cy="858982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5339938" y="4894613"/>
              <a:ext cx="1043049" cy="1043049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6693725" y="3048000"/>
              <a:ext cx="1840675" cy="1840675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7916883" y="2133600"/>
              <a:ext cx="858982" cy="858982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7824849" y="2685803"/>
              <a:ext cx="1043049" cy="1043049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8653153" y="2869870"/>
              <a:ext cx="490847" cy="490847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6552210" y="5120244"/>
              <a:ext cx="306779" cy="306779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6781800" y="5562600"/>
              <a:ext cx="306779" cy="306779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6705600" y="5181600"/>
              <a:ext cx="306779" cy="306779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7073735" y="5120244"/>
              <a:ext cx="306779" cy="306779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5600" y="927847"/>
            <a:ext cx="4114800" cy="4114800"/>
          </a:xfrm>
          <a:solidFill>
            <a:schemeClr val="bg1"/>
          </a:solidFill>
          <a:ln w="101600">
            <a:solidFill>
              <a:schemeClr val="tx2">
                <a:alpha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45720" tIns="91440" rIns="45720" bIns="45720" rtlCol="0" anchor="t" anchorCtr="0">
            <a:normAutofit/>
            <a:scene3d>
              <a:camera prst="orthographicFront"/>
              <a:lightRig rig="threePt" dir="t"/>
            </a:scene3d>
            <a:sp3d extrusionH="25400"/>
          </a:bodyPr>
          <a:lstStyle>
            <a:lvl1pPr marL="228600" indent="-228600" algn="l" defTabSz="914400" rtl="0" eaLnBrk="1" latinLnBrk="0" hangingPunct="1">
              <a:spcBef>
                <a:spcPts val="1800"/>
              </a:spcBef>
              <a:buFont typeface="Wingdings" pitchFamily="2" charset="2"/>
              <a:buChar char="l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175" indent="-228600" algn="l" defTabSz="914400" rtl="0" eaLnBrk="1" latinLnBrk="0" hangingPunct="1">
              <a:spcBef>
                <a:spcPts val="1800"/>
              </a:spcBef>
              <a:buFont typeface="Arial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06450" indent="-228600" algn="l" defTabSz="914400" rtl="0" eaLnBrk="1" latinLnBrk="0" hangingPunct="1">
              <a:spcBef>
                <a:spcPts val="1800"/>
              </a:spcBef>
              <a:buFont typeface="Wingdings" pitchFamily="2" charset="2"/>
              <a:buChar char="l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89025" indent="-228600" algn="l" defTabSz="914400" rtl="0" eaLnBrk="1" latinLnBrk="0" hangingPunct="1">
              <a:spcBef>
                <a:spcPts val="1800"/>
              </a:spcBef>
              <a:buFont typeface="Arial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ts val="1800"/>
              </a:spcBef>
              <a:buFont typeface="Wingdings" pitchFamily="2" charset="2"/>
              <a:buChar char="l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25" name="Oval 24"/>
          <p:cNvSpPr/>
          <p:nvPr/>
        </p:nvSpPr>
        <p:spPr>
          <a:xfrm>
            <a:off x="3886200" y="5638800"/>
            <a:ext cx="304800" cy="3048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FFFFF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4645152"/>
            <a:ext cx="2514600" cy="1600200"/>
          </a:xfrm>
          <a:solidFill>
            <a:schemeClr val="tx2">
              <a:alpha val="20000"/>
            </a:schemeClr>
          </a:solidFill>
          <a:ln>
            <a:noFill/>
          </a:ln>
        </p:spPr>
        <p:txBody>
          <a:bodyPr vert="horz" lIns="0" tIns="45720" rIns="0" bIns="45720" rtlCol="0" anchor="t" anchorCtr="0">
            <a:normAutofit/>
            <a:scene3d>
              <a:camera prst="orthographicFront"/>
              <a:lightRig rig="threePt" dir="t"/>
            </a:scene3d>
            <a:sp3d extrusionH="25400"/>
          </a:bodyPr>
          <a:lstStyle>
            <a:lvl1pPr marL="0" indent="0" algn="ctr"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1800"/>
              </a:spcBef>
              <a:buFont typeface="Wingdings" pitchFamily="2" charset="2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26" name="Oval 25"/>
          <p:cNvSpPr/>
          <p:nvPr/>
        </p:nvSpPr>
        <p:spPr>
          <a:xfrm>
            <a:off x="3319153" y="5147953"/>
            <a:ext cx="186047" cy="186047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FFFFFF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3225024" y="5103129"/>
            <a:ext cx="186047" cy="186047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30852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2133600" cy="3048000"/>
          </a:xfrm>
          <a:noFill/>
          <a:ln>
            <a:noFill/>
          </a:ln>
          <a:scene3d>
            <a:camera prst="orthographicFront"/>
            <a:lightRig rig="threePt" dir="t"/>
          </a:scene3d>
          <a:sp3d>
            <a:bevelT w="12700" h="12700"/>
          </a:sp3d>
        </p:spPr>
        <p:txBody>
          <a:bodyPr anchor="b">
            <a:noAutofit/>
          </a:bodyPr>
          <a:lstStyle>
            <a:lvl1pPr algn="l">
              <a:defRPr sz="4000" kern="1200" spc="200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648200"/>
            <a:ext cx="3200400" cy="1524000"/>
          </a:xfrm>
        </p:spPr>
        <p:txBody>
          <a:bodyPr lIns="0" rIns="0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FA513-4DCC-4818-956D-AC4785168C86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5/22/2021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529E2-F1DD-48F3-BF2C-5C1488F2E145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3775364" y="2133600"/>
            <a:ext cx="5368636" cy="4724400"/>
            <a:chOff x="0" y="0"/>
            <a:chExt cx="2222500" cy="1955800"/>
          </a:xfrm>
        </p:grpSpPr>
        <p:sp>
          <p:nvSpPr>
            <p:cNvPr id="8" name="Oval 7"/>
            <p:cNvSpPr/>
            <p:nvPr/>
          </p:nvSpPr>
          <p:spPr>
            <a:xfrm>
              <a:off x="685800" y="152400"/>
              <a:ext cx="914400" cy="9144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381000" y="1206500"/>
              <a:ext cx="457200" cy="457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685800" y="914400"/>
              <a:ext cx="355600" cy="3556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647700" y="1143000"/>
              <a:ext cx="431800" cy="4318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457200" y="0"/>
              <a:ext cx="762000" cy="762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1714500" y="0"/>
              <a:ext cx="355600" cy="3556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1676400" y="228600"/>
              <a:ext cx="431800" cy="4318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019300" y="304800"/>
              <a:ext cx="203200" cy="2032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1028700" y="1524000"/>
              <a:ext cx="203200" cy="203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88900" y="10668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914400" y="1752600"/>
              <a:ext cx="203200" cy="203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0" y="12446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152400" y="1092200"/>
              <a:ext cx="127000" cy="1270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304800" y="10668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685800"/>
            <a:ext cx="4572000" cy="4572000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tx2">
                <a:alpha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25400"/>
          </a:bodyPr>
          <a:lstStyle>
            <a:lvl1pPr marL="0" indent="0" algn="ctr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85904399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2133600" cy="3048000"/>
          </a:xfrm>
          <a:noFill/>
          <a:ln>
            <a:noFill/>
          </a:ln>
          <a:scene3d>
            <a:camera prst="orthographicFront"/>
            <a:lightRig rig="threePt" dir="t"/>
          </a:scene3d>
          <a:sp3d>
            <a:bevelT w="12700" h="12700"/>
          </a:sp3d>
        </p:spPr>
        <p:txBody>
          <a:bodyPr anchor="b">
            <a:noAutofit/>
          </a:bodyPr>
          <a:lstStyle>
            <a:lvl1pPr algn="l">
              <a:defRPr sz="4000" kern="1200" spc="200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648200"/>
            <a:ext cx="3200400" cy="1524000"/>
          </a:xfrm>
        </p:spPr>
        <p:txBody>
          <a:bodyPr lIns="0" rIns="0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FA513-4DCC-4818-956D-AC4785168C86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5/22/2021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529E2-F1DD-48F3-BF2C-5C1488F2E145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grpSp>
        <p:nvGrpSpPr>
          <p:cNvPr id="3" name="Group 21"/>
          <p:cNvGrpSpPr/>
          <p:nvPr/>
        </p:nvGrpSpPr>
        <p:grpSpPr>
          <a:xfrm>
            <a:off x="3775364" y="2133600"/>
            <a:ext cx="5368636" cy="4724400"/>
            <a:chOff x="0" y="0"/>
            <a:chExt cx="2222500" cy="1955800"/>
          </a:xfrm>
        </p:grpSpPr>
        <p:sp>
          <p:nvSpPr>
            <p:cNvPr id="8" name="Oval 7"/>
            <p:cNvSpPr/>
            <p:nvPr/>
          </p:nvSpPr>
          <p:spPr>
            <a:xfrm>
              <a:off x="685800" y="152400"/>
              <a:ext cx="914400" cy="9144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381000" y="1206500"/>
              <a:ext cx="457200" cy="457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685800" y="914400"/>
              <a:ext cx="355600" cy="3556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647700" y="1143000"/>
              <a:ext cx="431800" cy="4318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457200" y="0"/>
              <a:ext cx="762000" cy="762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1714500" y="0"/>
              <a:ext cx="355600" cy="3556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1676400" y="228600"/>
              <a:ext cx="431800" cy="4318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019300" y="304800"/>
              <a:ext cx="203200" cy="2032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1028700" y="1524000"/>
              <a:ext cx="203200" cy="203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88900" y="10668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914400" y="1752600"/>
              <a:ext cx="203200" cy="203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0" y="12446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152400" y="1092200"/>
              <a:ext cx="127000" cy="1270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304800" y="10668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24" name="Picture Placeholder 2"/>
          <p:cNvSpPr>
            <a:spLocks noGrp="1"/>
          </p:cNvSpPr>
          <p:nvPr>
            <p:ph type="pic" idx="1"/>
          </p:nvPr>
        </p:nvSpPr>
        <p:spPr>
          <a:xfrm>
            <a:off x="5638800" y="838200"/>
            <a:ext cx="2514600" cy="2514600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tx2">
                <a:alpha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25400"/>
          </a:bodyPr>
          <a:lstStyle>
            <a:lvl1pPr marL="0" indent="0" algn="ctr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25" name="Picture Placeholder 2"/>
          <p:cNvSpPr>
            <a:spLocks noGrp="1"/>
          </p:cNvSpPr>
          <p:nvPr>
            <p:ph type="pic" idx="13"/>
          </p:nvPr>
        </p:nvSpPr>
        <p:spPr>
          <a:xfrm>
            <a:off x="3810000" y="2362200"/>
            <a:ext cx="2514600" cy="2514600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tx2">
                <a:alpha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25400"/>
          </a:bodyPr>
          <a:lstStyle>
            <a:lvl1pPr marL="0" indent="0" algn="ctr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13242255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2133600" cy="3048000"/>
          </a:xfrm>
          <a:noFill/>
          <a:ln>
            <a:noFill/>
          </a:ln>
          <a:scene3d>
            <a:camera prst="orthographicFront"/>
            <a:lightRig rig="threePt" dir="t"/>
          </a:scene3d>
          <a:sp3d>
            <a:bevelT w="12700" h="12700"/>
          </a:sp3d>
        </p:spPr>
        <p:txBody>
          <a:bodyPr anchor="b">
            <a:noAutofit/>
          </a:bodyPr>
          <a:lstStyle>
            <a:lvl1pPr algn="l">
              <a:defRPr sz="4000" kern="1200" spc="200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648200"/>
            <a:ext cx="3200400" cy="1524000"/>
          </a:xfrm>
        </p:spPr>
        <p:txBody>
          <a:bodyPr lIns="0" rIns="0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FA513-4DCC-4818-956D-AC4785168C86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5/22/2021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529E2-F1DD-48F3-BF2C-5C1488F2E145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grpSp>
        <p:nvGrpSpPr>
          <p:cNvPr id="3" name="Group 21"/>
          <p:cNvGrpSpPr/>
          <p:nvPr/>
        </p:nvGrpSpPr>
        <p:grpSpPr>
          <a:xfrm>
            <a:off x="3775364" y="2133600"/>
            <a:ext cx="5368636" cy="4724400"/>
            <a:chOff x="0" y="0"/>
            <a:chExt cx="2222500" cy="1955800"/>
          </a:xfrm>
        </p:grpSpPr>
        <p:sp>
          <p:nvSpPr>
            <p:cNvPr id="8" name="Oval 7"/>
            <p:cNvSpPr/>
            <p:nvPr/>
          </p:nvSpPr>
          <p:spPr>
            <a:xfrm>
              <a:off x="685800" y="152400"/>
              <a:ext cx="914400" cy="9144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381000" y="1206500"/>
              <a:ext cx="457200" cy="457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685800" y="914400"/>
              <a:ext cx="355600" cy="3556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647700" y="1143000"/>
              <a:ext cx="431800" cy="4318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457200" y="0"/>
              <a:ext cx="762000" cy="762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1714500" y="0"/>
              <a:ext cx="355600" cy="3556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1676400" y="228600"/>
              <a:ext cx="431800" cy="4318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019300" y="304800"/>
              <a:ext cx="203200" cy="2032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1028700" y="1524000"/>
              <a:ext cx="203200" cy="203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88900" y="10668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914400" y="1752600"/>
              <a:ext cx="203200" cy="203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0" y="12446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152400" y="1092200"/>
              <a:ext cx="127000" cy="1270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304800" y="10668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22" name="Picture Placeholder 2"/>
          <p:cNvSpPr>
            <a:spLocks noGrp="1"/>
          </p:cNvSpPr>
          <p:nvPr>
            <p:ph type="pic" idx="1"/>
          </p:nvPr>
        </p:nvSpPr>
        <p:spPr>
          <a:xfrm>
            <a:off x="5715000" y="76200"/>
            <a:ext cx="2514600" cy="2514600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tx2">
                <a:alpha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25400"/>
          </a:bodyPr>
          <a:lstStyle>
            <a:lvl1pPr marL="0" indent="0" algn="ctr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23" name="Picture Placeholder 2"/>
          <p:cNvSpPr>
            <a:spLocks noGrp="1"/>
          </p:cNvSpPr>
          <p:nvPr>
            <p:ph type="pic" idx="13"/>
          </p:nvPr>
        </p:nvSpPr>
        <p:spPr>
          <a:xfrm>
            <a:off x="3810000" y="2362200"/>
            <a:ext cx="2514600" cy="2514600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tx2">
                <a:alpha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25400"/>
          </a:bodyPr>
          <a:lstStyle>
            <a:lvl1pPr marL="0" indent="0" algn="ctr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24" name="Picture Placeholder 2"/>
          <p:cNvSpPr>
            <a:spLocks noGrp="1"/>
          </p:cNvSpPr>
          <p:nvPr>
            <p:ph type="pic" idx="14"/>
          </p:nvPr>
        </p:nvSpPr>
        <p:spPr>
          <a:xfrm>
            <a:off x="2667000" y="381000"/>
            <a:ext cx="2514600" cy="2514600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tx2">
                <a:alpha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25400"/>
          </a:bodyPr>
          <a:lstStyle>
            <a:lvl1pPr marL="0" indent="0" algn="ctr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06097851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FA513-4DCC-4818-956D-AC4785168C86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5/22/2021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529E2-F1DD-48F3-BF2C-5C1488F2E145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51558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FA513-4DCC-4818-956D-AC4785168C86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5/22/2021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529E2-F1DD-48F3-BF2C-5C1488F2E145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757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2133600" cy="3048000"/>
          </a:xfrm>
          <a:noFill/>
          <a:ln>
            <a:noFill/>
          </a:ln>
          <a:scene3d>
            <a:camera prst="orthographicFront"/>
            <a:lightRig rig="threePt" dir="t"/>
          </a:scene3d>
          <a:sp3d>
            <a:bevelT w="12700" h="12700"/>
          </a:sp3d>
        </p:spPr>
        <p:txBody>
          <a:bodyPr anchor="b">
            <a:noAutofit/>
          </a:bodyPr>
          <a:lstStyle>
            <a:lvl1pPr algn="l">
              <a:defRPr sz="4000" kern="1200" spc="200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648200"/>
            <a:ext cx="3200400" cy="1524000"/>
          </a:xfrm>
        </p:spPr>
        <p:txBody>
          <a:bodyPr lIns="0" rIns="0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FA513-4DCC-4818-956D-AC4785168C86}" type="datetimeFigureOut">
              <a:rPr lang="en-US" smtClean="0"/>
              <a:t>5/22/2021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529E2-F1DD-48F3-BF2C-5C1488F2E145}" type="slidenum">
              <a:rPr lang="en-US" smtClean="0"/>
              <a:t>‹#›</a:t>
            </a:fld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3775364" y="2133600"/>
            <a:ext cx="5368636" cy="4724400"/>
            <a:chOff x="0" y="0"/>
            <a:chExt cx="2222500" cy="1955800"/>
          </a:xfrm>
        </p:grpSpPr>
        <p:sp>
          <p:nvSpPr>
            <p:cNvPr id="8" name="Oval 7"/>
            <p:cNvSpPr/>
            <p:nvPr/>
          </p:nvSpPr>
          <p:spPr>
            <a:xfrm>
              <a:off x="685800" y="152400"/>
              <a:ext cx="914400" cy="9144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381000" y="1206500"/>
              <a:ext cx="457200" cy="457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Oval 9"/>
            <p:cNvSpPr/>
            <p:nvPr/>
          </p:nvSpPr>
          <p:spPr>
            <a:xfrm>
              <a:off x="685800" y="914400"/>
              <a:ext cx="355600" cy="3556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647700" y="1143000"/>
              <a:ext cx="431800" cy="4318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457200" y="0"/>
              <a:ext cx="762000" cy="762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Oval 12"/>
            <p:cNvSpPr/>
            <p:nvPr/>
          </p:nvSpPr>
          <p:spPr>
            <a:xfrm>
              <a:off x="1714500" y="0"/>
              <a:ext cx="355600" cy="3556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Oval 13"/>
            <p:cNvSpPr/>
            <p:nvPr/>
          </p:nvSpPr>
          <p:spPr>
            <a:xfrm>
              <a:off x="1676400" y="228600"/>
              <a:ext cx="431800" cy="4318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019300" y="304800"/>
              <a:ext cx="203200" cy="2032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1028700" y="1524000"/>
              <a:ext cx="203200" cy="203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Oval 16"/>
            <p:cNvSpPr/>
            <p:nvPr/>
          </p:nvSpPr>
          <p:spPr>
            <a:xfrm>
              <a:off x="88900" y="10668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Oval 17"/>
            <p:cNvSpPr/>
            <p:nvPr/>
          </p:nvSpPr>
          <p:spPr>
            <a:xfrm>
              <a:off x="914400" y="1752600"/>
              <a:ext cx="203200" cy="203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9" name="Oval 18"/>
            <p:cNvSpPr/>
            <p:nvPr/>
          </p:nvSpPr>
          <p:spPr>
            <a:xfrm>
              <a:off x="0" y="12446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0" name="Oval 19"/>
            <p:cNvSpPr/>
            <p:nvPr/>
          </p:nvSpPr>
          <p:spPr>
            <a:xfrm>
              <a:off x="152400" y="1092200"/>
              <a:ext cx="127000" cy="1270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304800" y="10668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685800"/>
            <a:ext cx="4572000" cy="4572000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tx2">
                <a:alpha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25400"/>
          </a:bodyPr>
          <a:lstStyle>
            <a:lvl1pPr marL="0" indent="0" algn="ctr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6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5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13" Type="http://schemas.openxmlformats.org/officeDocument/2006/relationships/slideLayout" Target="../slideLayouts/slideLayout89.xml"/><Relationship Id="rId3" Type="http://schemas.openxmlformats.org/officeDocument/2006/relationships/slideLayout" Target="../slideLayouts/slideLayout79.xml"/><Relationship Id="rId7" Type="http://schemas.openxmlformats.org/officeDocument/2006/relationships/slideLayout" Target="../slideLayouts/slideLayout83.xml"/><Relationship Id="rId12" Type="http://schemas.openxmlformats.org/officeDocument/2006/relationships/slideLayout" Target="../slideLayouts/slideLayout88.xml"/><Relationship Id="rId2" Type="http://schemas.openxmlformats.org/officeDocument/2006/relationships/slideLayout" Target="../slideLayouts/slideLayout78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Relationship Id="rId14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10340" y="5612"/>
            <a:ext cx="6827290" cy="1143000"/>
          </a:xfrm>
          <a:prstGeom prst="rect">
            <a:avLst/>
          </a:prstGeom>
          <a:solidFill>
            <a:srgbClr val="00CC00"/>
          </a:solidFill>
          <a:ln w="19050">
            <a:solidFill>
              <a:schemeClr val="tx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none"/>
        </p:style>
        <p:txBody>
          <a:bodyPr vert="horz" lIns="91440" tIns="45720" rIns="91440" bIns="45720" rtlCol="0" anchor="ctr">
            <a:normAutofit/>
            <a:scene3d>
              <a:camera prst="orthographicFront"/>
              <a:lightRig rig="threePt" dir="t"/>
            </a:scene3d>
            <a:sp3d extrusionH="25400">
              <a:bevelT w="12700" h="12700"/>
              <a:extrusionClr>
                <a:schemeClr val="bg1">
                  <a:lumMod val="10000"/>
                  <a:lumOff val="90000"/>
                </a:schemeClr>
              </a:extrusionClr>
            </a:sp3d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0215" y="1244599"/>
            <a:ext cx="8357339" cy="5128047"/>
          </a:xfrm>
          <a:prstGeom prst="ellipse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none"/>
        </p:style>
        <p:txBody>
          <a:bodyPr vert="horz" lIns="45720" tIns="45720" rIns="45720" bIns="45720" rtlCol="0" anchor="t" anchorCtr="0">
            <a:noAutofit/>
            <a:scene3d>
              <a:camera prst="orthographicFront"/>
              <a:lightRig rig="threePt" dir="t"/>
            </a:scene3d>
            <a:sp3d extrusionH="25400"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6517944"/>
            <a:ext cx="2133600" cy="259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7FA513-4DCC-4818-956D-AC4785168C86}" type="datetimeFigureOut">
              <a:rPr lang="en-US" smtClean="0"/>
              <a:t>5/22/2021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21824"/>
            <a:ext cx="2895600" cy="259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521824"/>
            <a:ext cx="2133600" cy="259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0529E2-F1DD-48F3-BF2C-5C1488F2E145}" type="slidenum">
              <a:rPr lang="en-US" smtClean="0"/>
              <a:t>‹#›</a:t>
            </a:fld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685800" y="152400"/>
            <a:ext cx="914400" cy="9144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2" name="Oval 61"/>
          <p:cNvSpPr/>
          <p:nvPr/>
        </p:nvSpPr>
        <p:spPr>
          <a:xfrm>
            <a:off x="381000" y="1206500"/>
            <a:ext cx="457200" cy="4572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3" name="Oval 62"/>
          <p:cNvSpPr/>
          <p:nvPr/>
        </p:nvSpPr>
        <p:spPr>
          <a:xfrm>
            <a:off x="685800" y="914400"/>
            <a:ext cx="355600" cy="3556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4" name="Oval 63"/>
          <p:cNvSpPr/>
          <p:nvPr/>
        </p:nvSpPr>
        <p:spPr>
          <a:xfrm>
            <a:off x="647700" y="1143000"/>
            <a:ext cx="431800" cy="4318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5" name="Oval 64"/>
          <p:cNvSpPr/>
          <p:nvPr/>
        </p:nvSpPr>
        <p:spPr>
          <a:xfrm>
            <a:off x="457200" y="0"/>
            <a:ext cx="762000" cy="762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6" name="Oval 65"/>
          <p:cNvSpPr/>
          <p:nvPr/>
        </p:nvSpPr>
        <p:spPr>
          <a:xfrm>
            <a:off x="1714500" y="0"/>
            <a:ext cx="355600" cy="3556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7" name="Oval 66"/>
          <p:cNvSpPr/>
          <p:nvPr/>
        </p:nvSpPr>
        <p:spPr>
          <a:xfrm>
            <a:off x="1676400" y="228600"/>
            <a:ext cx="431800" cy="4318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8" name="Oval 67"/>
          <p:cNvSpPr/>
          <p:nvPr/>
        </p:nvSpPr>
        <p:spPr>
          <a:xfrm>
            <a:off x="2019300" y="304800"/>
            <a:ext cx="203200" cy="2032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9" name="Oval 68"/>
          <p:cNvSpPr/>
          <p:nvPr/>
        </p:nvSpPr>
        <p:spPr>
          <a:xfrm>
            <a:off x="1028700" y="1524000"/>
            <a:ext cx="203200" cy="2032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0" name="Oval 69"/>
          <p:cNvSpPr/>
          <p:nvPr/>
        </p:nvSpPr>
        <p:spPr>
          <a:xfrm>
            <a:off x="88900" y="1066800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1" name="Oval 70"/>
          <p:cNvSpPr/>
          <p:nvPr/>
        </p:nvSpPr>
        <p:spPr>
          <a:xfrm>
            <a:off x="914400" y="1752600"/>
            <a:ext cx="203200" cy="2032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2" name="Oval 71"/>
          <p:cNvSpPr/>
          <p:nvPr/>
        </p:nvSpPr>
        <p:spPr>
          <a:xfrm>
            <a:off x="0" y="1244600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3" name="Oval 72"/>
          <p:cNvSpPr/>
          <p:nvPr/>
        </p:nvSpPr>
        <p:spPr>
          <a:xfrm>
            <a:off x="152400" y="1092200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4" name="Oval 73"/>
          <p:cNvSpPr/>
          <p:nvPr/>
        </p:nvSpPr>
        <p:spPr>
          <a:xfrm>
            <a:off x="304800" y="1066800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7" name="Oval 76"/>
          <p:cNvSpPr/>
          <p:nvPr/>
        </p:nvSpPr>
        <p:spPr>
          <a:xfrm rot="6197586" flipV="1">
            <a:off x="7932464" y="5568366"/>
            <a:ext cx="914400" cy="9144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0" name="Oval 79"/>
          <p:cNvSpPr/>
          <p:nvPr/>
        </p:nvSpPr>
        <p:spPr>
          <a:xfrm rot="6197586" flipV="1">
            <a:off x="8633992" y="4734233"/>
            <a:ext cx="457200" cy="4572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1" name="Oval 80"/>
          <p:cNvSpPr/>
          <p:nvPr/>
        </p:nvSpPr>
        <p:spPr>
          <a:xfrm rot="6197586" flipV="1">
            <a:off x="8292676" y="4953384"/>
            <a:ext cx="355600" cy="3556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2" name="Oval 81"/>
          <p:cNvSpPr/>
          <p:nvPr/>
        </p:nvSpPr>
        <p:spPr>
          <a:xfrm rot="6197586" flipV="1">
            <a:off x="8514131" y="4976607"/>
            <a:ext cx="431800" cy="4318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3" name="Oval 82"/>
          <p:cNvSpPr/>
          <p:nvPr/>
        </p:nvSpPr>
        <p:spPr>
          <a:xfrm rot="6197586" flipV="1">
            <a:off x="7856272" y="5295370"/>
            <a:ext cx="762000" cy="762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4" name="Oval 83"/>
          <p:cNvSpPr/>
          <p:nvPr/>
        </p:nvSpPr>
        <p:spPr>
          <a:xfrm rot="6197586" flipV="1">
            <a:off x="199818" y="5914818"/>
            <a:ext cx="216774" cy="216774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5" name="Oval 84"/>
          <p:cNvSpPr/>
          <p:nvPr/>
        </p:nvSpPr>
        <p:spPr>
          <a:xfrm rot="6197586" flipV="1">
            <a:off x="7387699" y="5767494"/>
            <a:ext cx="431800" cy="4318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6" name="Oval 85"/>
          <p:cNvSpPr/>
          <p:nvPr/>
        </p:nvSpPr>
        <p:spPr>
          <a:xfrm rot="6197586" flipV="1">
            <a:off x="7412357" y="6095509"/>
            <a:ext cx="203200" cy="2032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7" name="Oval 86"/>
          <p:cNvSpPr/>
          <p:nvPr/>
        </p:nvSpPr>
        <p:spPr>
          <a:xfrm rot="6197586" flipV="1">
            <a:off x="7638907" y="6462226"/>
            <a:ext cx="203200" cy="2032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8" name="Oval 87"/>
          <p:cNvSpPr/>
          <p:nvPr/>
        </p:nvSpPr>
        <p:spPr>
          <a:xfrm rot="6197586" flipV="1">
            <a:off x="8607584" y="4384300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9" name="Oval 88"/>
          <p:cNvSpPr/>
          <p:nvPr/>
        </p:nvSpPr>
        <p:spPr>
          <a:xfrm rot="6197586" flipV="1">
            <a:off x="7887663" y="6403551"/>
            <a:ext cx="203200" cy="2032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0" name="Oval 89"/>
          <p:cNvSpPr/>
          <p:nvPr/>
        </p:nvSpPr>
        <p:spPr>
          <a:xfrm rot="6197586" flipV="1">
            <a:off x="8801061" y="4338664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1" name="Oval 90"/>
          <p:cNvSpPr/>
          <p:nvPr/>
        </p:nvSpPr>
        <p:spPr>
          <a:xfrm rot="6197586" flipV="1">
            <a:off x="8617702" y="4451939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2" name="Oval 91"/>
          <p:cNvSpPr/>
          <p:nvPr/>
        </p:nvSpPr>
        <p:spPr>
          <a:xfrm rot="6197586" flipV="1">
            <a:off x="8557941" y="4594415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5" name="Oval 94"/>
          <p:cNvSpPr/>
          <p:nvPr/>
        </p:nvSpPr>
        <p:spPr>
          <a:xfrm rot="6197586" flipV="1">
            <a:off x="243115" y="6241508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6" name="Oval 95"/>
          <p:cNvSpPr/>
          <p:nvPr/>
        </p:nvSpPr>
        <p:spPr>
          <a:xfrm rot="6197586" flipV="1">
            <a:off x="436592" y="6195872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7" name="Oval 96"/>
          <p:cNvSpPr/>
          <p:nvPr/>
        </p:nvSpPr>
        <p:spPr>
          <a:xfrm rot="6197586" flipV="1">
            <a:off x="253233" y="6309147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8" name="Oval 97"/>
          <p:cNvSpPr/>
          <p:nvPr/>
        </p:nvSpPr>
        <p:spPr>
          <a:xfrm rot="6197586" flipV="1">
            <a:off x="193472" y="6451623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spcBef>
          <a:spcPct val="0"/>
        </a:spcBef>
        <a:buNone/>
        <a:defRPr sz="3600" b="1" kern="1200" spc="200" baseline="0">
          <a:solidFill>
            <a:schemeClr val="tx1"/>
          </a:solidFill>
          <a:effectLst/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228600" indent="-228600" algn="l" defTabSz="914400" rtl="0" eaLnBrk="1" latinLnBrk="0" hangingPunct="1">
        <a:spcBef>
          <a:spcPts val="1800"/>
        </a:spcBef>
        <a:buFont typeface="Wingdings" pitchFamily="2" charset="2"/>
        <a:buChar char=""/>
        <a:defRPr sz="3200" kern="1200">
          <a:solidFill>
            <a:schemeClr val="tx1"/>
          </a:solidFill>
          <a:effectLst>
            <a:outerShdw blurRad="76200" sx="101000" sy="101000" algn="ctr" rotWithShape="0">
              <a:schemeClr val="tx1">
                <a:lumMod val="85000"/>
                <a:alpha val="40000"/>
              </a:schemeClr>
            </a:outerShdw>
          </a:effectLst>
          <a:latin typeface="Times New Roman" pitchFamily="18" charset="0"/>
          <a:ea typeface="+mn-ea"/>
          <a:cs typeface="Times New Roman" pitchFamily="18" charset="0"/>
        </a:defRPr>
      </a:lvl1pPr>
      <a:lvl2pPr marL="514350" indent="-228600" algn="l" defTabSz="914400" rtl="0" eaLnBrk="1" latinLnBrk="0" hangingPunct="1">
        <a:spcBef>
          <a:spcPts val="1000"/>
        </a:spcBef>
        <a:buFont typeface="Arial" pitchFamily="34" charset="0"/>
        <a:buChar char="•"/>
        <a:defRPr sz="3200" kern="1200">
          <a:solidFill>
            <a:schemeClr val="tx1"/>
          </a:solidFill>
          <a:effectLst>
            <a:outerShdw blurRad="76200" sx="101000" sy="101000" algn="ctr" rotWithShape="0">
              <a:schemeClr val="tx1">
                <a:lumMod val="85000"/>
                <a:alpha val="40000"/>
              </a:schemeClr>
            </a:outerShdw>
          </a:effectLst>
          <a:latin typeface="Times New Roman" pitchFamily="18" charset="0"/>
          <a:ea typeface="+mn-ea"/>
          <a:cs typeface="Times New Roman" pitchFamily="18" charset="0"/>
        </a:defRPr>
      </a:lvl2pPr>
      <a:lvl3pPr marL="806450" indent="-228600" algn="l" defTabSz="914400" rtl="0" eaLnBrk="1" latinLnBrk="0" hangingPunct="1">
        <a:spcBef>
          <a:spcPts val="1000"/>
        </a:spcBef>
        <a:buFont typeface="Wingdings" pitchFamily="2" charset="2"/>
        <a:buChar char=""/>
        <a:defRPr sz="3200" kern="1200">
          <a:solidFill>
            <a:schemeClr val="tx1"/>
          </a:solidFill>
          <a:effectLst>
            <a:outerShdw blurRad="76200" sx="101000" sy="101000" algn="ctr" rotWithShape="0">
              <a:schemeClr val="tx1">
                <a:lumMod val="85000"/>
                <a:alpha val="40000"/>
              </a:schemeClr>
            </a:outerShdw>
          </a:effectLst>
          <a:latin typeface="Times New Roman" pitchFamily="18" charset="0"/>
          <a:ea typeface="+mn-ea"/>
          <a:cs typeface="Times New Roman" pitchFamily="18" charset="0"/>
        </a:defRPr>
      </a:lvl3pPr>
      <a:lvl4pPr marL="1089025" indent="-228600" algn="l" defTabSz="914400" rtl="0" eaLnBrk="1" latinLnBrk="0" hangingPunct="1">
        <a:spcBef>
          <a:spcPts val="1000"/>
        </a:spcBef>
        <a:buFont typeface="Arial" pitchFamily="34" charset="0"/>
        <a:buChar char="•"/>
        <a:defRPr sz="3200" kern="1200">
          <a:solidFill>
            <a:schemeClr val="tx1"/>
          </a:solidFill>
          <a:effectLst>
            <a:outerShdw blurRad="76200" sx="101000" sy="101000" algn="ctr" rotWithShape="0">
              <a:schemeClr val="tx1">
                <a:lumMod val="85000"/>
                <a:alpha val="40000"/>
              </a:schemeClr>
            </a:outerShdw>
          </a:effectLst>
          <a:latin typeface="Times New Roman" pitchFamily="18" charset="0"/>
          <a:ea typeface="+mn-ea"/>
          <a:cs typeface="Times New Roman" pitchFamily="18" charset="0"/>
        </a:defRPr>
      </a:lvl4pPr>
      <a:lvl5pPr marL="1371600" indent="-228600" algn="l" defTabSz="914400" rtl="0" eaLnBrk="1" latinLnBrk="0" hangingPunct="1">
        <a:spcBef>
          <a:spcPts val="1000"/>
        </a:spcBef>
        <a:buFont typeface="Wingdings" pitchFamily="2" charset="2"/>
        <a:buChar char="l"/>
        <a:defRPr sz="3200" kern="1200">
          <a:solidFill>
            <a:schemeClr val="tx1"/>
          </a:solidFill>
          <a:effectLst>
            <a:outerShdw blurRad="76200" sx="101000" sy="101000" algn="ctr" rotWithShape="0">
              <a:schemeClr val="tx1">
                <a:lumMod val="85000"/>
                <a:alpha val="40000"/>
              </a:schemeClr>
            </a:outerShdw>
          </a:effectLst>
          <a:latin typeface="Times New Roman" pitchFamily="18" charset="0"/>
          <a:ea typeface="+mn-ea"/>
          <a:cs typeface="Times New Roman" pitchFamily="18" charset="0"/>
        </a:defRPr>
      </a:lvl5pPr>
      <a:lvl6pPr marL="1600200" indent="-228600" algn="l" defTabSz="914400" rtl="0" eaLnBrk="1" latinLnBrk="0" hangingPunct="1">
        <a:spcBef>
          <a:spcPts val="1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defTabSz="914400" rtl="0" eaLnBrk="1" latinLnBrk="0" hangingPunct="1">
        <a:spcBef>
          <a:spcPts val="1000"/>
        </a:spcBef>
        <a:buFont typeface="Wingdings" pitchFamily="2" charset="2"/>
        <a:buChar char="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defTabSz="914400" rtl="0" eaLnBrk="1" latinLnBrk="0" hangingPunct="1">
        <a:spcBef>
          <a:spcPts val="1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defTabSz="914400" rtl="0" eaLnBrk="1" latinLnBrk="0" hangingPunct="1">
        <a:spcBef>
          <a:spcPts val="1000"/>
        </a:spcBef>
        <a:buFont typeface="Wingdings" pitchFamily="2" charset="2"/>
        <a:buChar char="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C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22225"/>
            <a:ext cx="9144000" cy="914400"/>
          </a:xfrm>
          <a:prstGeom prst="rect">
            <a:avLst/>
          </a:prstGeom>
          <a:solidFill>
            <a:srgbClr val="0099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none"/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19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+mn-cs"/>
              </a:defRPr>
            </a:lvl1pPr>
          </a:lstStyle>
          <a:p>
            <a:fld id="{3875B975-E5B8-41A4-A2F2-25504E2FA4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+mn-cs"/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+mn-cs"/>
              </a:defRPr>
            </a:lvl1pPr>
          </a:lstStyle>
          <a:p>
            <a:fld id="{AC3BF96E-ACE7-479C-A823-A99573703D2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455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b="1" kern="1200">
          <a:solidFill>
            <a:schemeClr val="bg1"/>
          </a:solidFill>
          <a:latin typeface="Times New Roman" pitchFamily="18" charset="0"/>
          <a:ea typeface="+mj-ea"/>
          <a:cs typeface="Times New Roman" pitchFamily="18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imes New Roman" pitchFamily="18" charset="0"/>
          <a:cs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imes New Roman" pitchFamily="18" charset="0"/>
          <a:cs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imes New Roman" pitchFamily="18" charset="0"/>
          <a:cs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imes New Roman" pitchFamily="18" charset="0"/>
          <a:cs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imes New Roman" pitchFamily="18" charset="0"/>
          <a:cs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imes New Roman" pitchFamily="18" charset="0"/>
          <a:cs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imes New Roman" pitchFamily="18" charset="0"/>
          <a:cs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10340" y="5612"/>
            <a:ext cx="6827290" cy="1143000"/>
          </a:xfrm>
          <a:prstGeom prst="rect">
            <a:avLst/>
          </a:prstGeom>
          <a:solidFill>
            <a:srgbClr val="00CC00"/>
          </a:solidFill>
          <a:ln w="19050">
            <a:solidFill>
              <a:schemeClr val="tx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none"/>
        </p:style>
        <p:txBody>
          <a:bodyPr vert="horz" lIns="91440" tIns="45720" rIns="91440" bIns="45720" rtlCol="0" anchor="ctr">
            <a:normAutofit/>
            <a:scene3d>
              <a:camera prst="orthographicFront"/>
              <a:lightRig rig="threePt" dir="t"/>
            </a:scene3d>
            <a:sp3d extrusionH="25400">
              <a:bevelT w="12700" h="12700"/>
              <a:extrusionClr>
                <a:schemeClr val="bg1">
                  <a:lumMod val="10000"/>
                  <a:lumOff val="90000"/>
                </a:schemeClr>
              </a:extrusionClr>
            </a:sp3d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0215" y="1244599"/>
            <a:ext cx="8357339" cy="5128047"/>
          </a:xfrm>
          <a:prstGeom prst="ellipse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none"/>
        </p:style>
        <p:txBody>
          <a:bodyPr vert="horz" lIns="45720" tIns="45720" rIns="45720" bIns="45720" rtlCol="0" anchor="t" anchorCtr="0">
            <a:noAutofit/>
            <a:scene3d>
              <a:camera prst="orthographicFront"/>
              <a:lightRig rig="threePt" dir="t"/>
            </a:scene3d>
            <a:sp3d extrusionH="25400"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6517944"/>
            <a:ext cx="2133600" cy="259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7FA513-4DCC-4818-956D-AC4785168C86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5/22/2021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21824"/>
            <a:ext cx="2895600" cy="259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521824"/>
            <a:ext cx="2133600" cy="259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0529E2-F1DD-48F3-BF2C-5C1488F2E145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9" name="Oval 58"/>
          <p:cNvSpPr/>
          <p:nvPr/>
        </p:nvSpPr>
        <p:spPr>
          <a:xfrm>
            <a:off x="685800" y="152400"/>
            <a:ext cx="914400" cy="9144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FFFFFF"/>
              </a:solidFill>
            </a:endParaRPr>
          </a:p>
        </p:txBody>
      </p:sp>
      <p:sp>
        <p:nvSpPr>
          <p:cNvPr id="62" name="Oval 61"/>
          <p:cNvSpPr/>
          <p:nvPr/>
        </p:nvSpPr>
        <p:spPr>
          <a:xfrm>
            <a:off x="381000" y="1206500"/>
            <a:ext cx="457200" cy="4572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FFFFFF"/>
              </a:solidFill>
            </a:endParaRPr>
          </a:p>
        </p:txBody>
      </p:sp>
      <p:sp>
        <p:nvSpPr>
          <p:cNvPr id="63" name="Oval 62"/>
          <p:cNvSpPr/>
          <p:nvPr/>
        </p:nvSpPr>
        <p:spPr>
          <a:xfrm>
            <a:off x="685800" y="914400"/>
            <a:ext cx="355600" cy="3556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FFFFFF"/>
              </a:solidFill>
            </a:endParaRPr>
          </a:p>
        </p:txBody>
      </p:sp>
      <p:sp>
        <p:nvSpPr>
          <p:cNvPr id="64" name="Oval 63"/>
          <p:cNvSpPr/>
          <p:nvPr/>
        </p:nvSpPr>
        <p:spPr>
          <a:xfrm>
            <a:off x="647700" y="1143000"/>
            <a:ext cx="431800" cy="4318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FFFFFF"/>
              </a:solidFill>
            </a:endParaRPr>
          </a:p>
        </p:txBody>
      </p:sp>
      <p:sp>
        <p:nvSpPr>
          <p:cNvPr id="65" name="Oval 64"/>
          <p:cNvSpPr/>
          <p:nvPr/>
        </p:nvSpPr>
        <p:spPr>
          <a:xfrm>
            <a:off x="457200" y="0"/>
            <a:ext cx="762000" cy="762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FFFFFF"/>
              </a:solidFill>
            </a:endParaRPr>
          </a:p>
        </p:txBody>
      </p:sp>
      <p:sp>
        <p:nvSpPr>
          <p:cNvPr id="66" name="Oval 65"/>
          <p:cNvSpPr/>
          <p:nvPr/>
        </p:nvSpPr>
        <p:spPr>
          <a:xfrm>
            <a:off x="1714500" y="0"/>
            <a:ext cx="355600" cy="3556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FFFFFF"/>
              </a:solidFill>
            </a:endParaRPr>
          </a:p>
        </p:txBody>
      </p:sp>
      <p:sp>
        <p:nvSpPr>
          <p:cNvPr id="67" name="Oval 66"/>
          <p:cNvSpPr/>
          <p:nvPr/>
        </p:nvSpPr>
        <p:spPr>
          <a:xfrm>
            <a:off x="1676400" y="228600"/>
            <a:ext cx="431800" cy="4318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FFFFFF"/>
              </a:solidFill>
            </a:endParaRPr>
          </a:p>
        </p:txBody>
      </p:sp>
      <p:sp>
        <p:nvSpPr>
          <p:cNvPr id="68" name="Oval 67"/>
          <p:cNvSpPr/>
          <p:nvPr/>
        </p:nvSpPr>
        <p:spPr>
          <a:xfrm>
            <a:off x="2019300" y="304800"/>
            <a:ext cx="203200" cy="2032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FFFFFF"/>
              </a:solidFill>
            </a:endParaRPr>
          </a:p>
        </p:txBody>
      </p:sp>
      <p:sp>
        <p:nvSpPr>
          <p:cNvPr id="69" name="Oval 68"/>
          <p:cNvSpPr/>
          <p:nvPr/>
        </p:nvSpPr>
        <p:spPr>
          <a:xfrm>
            <a:off x="1028700" y="1524000"/>
            <a:ext cx="203200" cy="2032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FFFFFF"/>
              </a:solidFill>
            </a:endParaRPr>
          </a:p>
        </p:txBody>
      </p:sp>
      <p:sp>
        <p:nvSpPr>
          <p:cNvPr id="70" name="Oval 69"/>
          <p:cNvSpPr/>
          <p:nvPr/>
        </p:nvSpPr>
        <p:spPr>
          <a:xfrm>
            <a:off x="88900" y="1066800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FFFFFF"/>
              </a:solidFill>
            </a:endParaRPr>
          </a:p>
        </p:txBody>
      </p:sp>
      <p:sp>
        <p:nvSpPr>
          <p:cNvPr id="71" name="Oval 70"/>
          <p:cNvSpPr/>
          <p:nvPr/>
        </p:nvSpPr>
        <p:spPr>
          <a:xfrm>
            <a:off x="914400" y="1752600"/>
            <a:ext cx="203200" cy="2032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FFFFFF"/>
              </a:solidFill>
            </a:endParaRPr>
          </a:p>
        </p:txBody>
      </p:sp>
      <p:sp>
        <p:nvSpPr>
          <p:cNvPr id="72" name="Oval 71"/>
          <p:cNvSpPr/>
          <p:nvPr/>
        </p:nvSpPr>
        <p:spPr>
          <a:xfrm>
            <a:off x="0" y="1244600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FFFFFF"/>
              </a:solidFill>
            </a:endParaRPr>
          </a:p>
        </p:txBody>
      </p:sp>
      <p:sp>
        <p:nvSpPr>
          <p:cNvPr id="73" name="Oval 72"/>
          <p:cNvSpPr/>
          <p:nvPr/>
        </p:nvSpPr>
        <p:spPr>
          <a:xfrm>
            <a:off x="152400" y="1092200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FFFFFF"/>
              </a:solidFill>
            </a:endParaRPr>
          </a:p>
        </p:txBody>
      </p:sp>
      <p:sp>
        <p:nvSpPr>
          <p:cNvPr id="74" name="Oval 73"/>
          <p:cNvSpPr/>
          <p:nvPr/>
        </p:nvSpPr>
        <p:spPr>
          <a:xfrm>
            <a:off x="304800" y="1066800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FFFFFF"/>
              </a:solidFill>
            </a:endParaRPr>
          </a:p>
        </p:txBody>
      </p:sp>
      <p:sp>
        <p:nvSpPr>
          <p:cNvPr id="77" name="Oval 76"/>
          <p:cNvSpPr/>
          <p:nvPr/>
        </p:nvSpPr>
        <p:spPr>
          <a:xfrm rot="6197586" flipV="1">
            <a:off x="7932464" y="5568366"/>
            <a:ext cx="914400" cy="9144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FFFFFF"/>
              </a:solidFill>
            </a:endParaRPr>
          </a:p>
        </p:txBody>
      </p:sp>
      <p:sp>
        <p:nvSpPr>
          <p:cNvPr id="80" name="Oval 79"/>
          <p:cNvSpPr/>
          <p:nvPr/>
        </p:nvSpPr>
        <p:spPr>
          <a:xfrm rot="6197586" flipV="1">
            <a:off x="8633992" y="4734233"/>
            <a:ext cx="457200" cy="4572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FFFFFF"/>
              </a:solidFill>
            </a:endParaRPr>
          </a:p>
        </p:txBody>
      </p:sp>
      <p:sp>
        <p:nvSpPr>
          <p:cNvPr id="81" name="Oval 80"/>
          <p:cNvSpPr/>
          <p:nvPr/>
        </p:nvSpPr>
        <p:spPr>
          <a:xfrm rot="6197586" flipV="1">
            <a:off x="8292676" y="4953384"/>
            <a:ext cx="355600" cy="3556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FFFFFF"/>
              </a:solidFill>
            </a:endParaRPr>
          </a:p>
        </p:txBody>
      </p:sp>
      <p:sp>
        <p:nvSpPr>
          <p:cNvPr id="82" name="Oval 81"/>
          <p:cNvSpPr/>
          <p:nvPr/>
        </p:nvSpPr>
        <p:spPr>
          <a:xfrm rot="6197586" flipV="1">
            <a:off x="8514131" y="4976607"/>
            <a:ext cx="431800" cy="4318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FFFFFF"/>
              </a:solidFill>
            </a:endParaRPr>
          </a:p>
        </p:txBody>
      </p:sp>
      <p:sp>
        <p:nvSpPr>
          <p:cNvPr id="83" name="Oval 82"/>
          <p:cNvSpPr/>
          <p:nvPr/>
        </p:nvSpPr>
        <p:spPr>
          <a:xfrm rot="6197586" flipV="1">
            <a:off x="7856272" y="5295370"/>
            <a:ext cx="762000" cy="762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FFFFFF"/>
              </a:solidFill>
            </a:endParaRPr>
          </a:p>
        </p:txBody>
      </p:sp>
      <p:sp>
        <p:nvSpPr>
          <p:cNvPr id="84" name="Oval 83"/>
          <p:cNvSpPr/>
          <p:nvPr/>
        </p:nvSpPr>
        <p:spPr>
          <a:xfrm rot="6197586" flipV="1">
            <a:off x="199818" y="5914818"/>
            <a:ext cx="216774" cy="216774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FFFFFF"/>
              </a:solidFill>
            </a:endParaRPr>
          </a:p>
        </p:txBody>
      </p:sp>
      <p:sp>
        <p:nvSpPr>
          <p:cNvPr id="85" name="Oval 84"/>
          <p:cNvSpPr/>
          <p:nvPr/>
        </p:nvSpPr>
        <p:spPr>
          <a:xfrm rot="6197586" flipV="1">
            <a:off x="7387699" y="5767494"/>
            <a:ext cx="431800" cy="4318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FFFFFF"/>
              </a:solidFill>
            </a:endParaRPr>
          </a:p>
        </p:txBody>
      </p:sp>
      <p:sp>
        <p:nvSpPr>
          <p:cNvPr id="86" name="Oval 85"/>
          <p:cNvSpPr/>
          <p:nvPr/>
        </p:nvSpPr>
        <p:spPr>
          <a:xfrm rot="6197586" flipV="1">
            <a:off x="7412357" y="6095509"/>
            <a:ext cx="203200" cy="2032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FFFFFF"/>
              </a:solidFill>
            </a:endParaRPr>
          </a:p>
        </p:txBody>
      </p:sp>
      <p:sp>
        <p:nvSpPr>
          <p:cNvPr id="87" name="Oval 86"/>
          <p:cNvSpPr/>
          <p:nvPr/>
        </p:nvSpPr>
        <p:spPr>
          <a:xfrm rot="6197586" flipV="1">
            <a:off x="7638907" y="6462226"/>
            <a:ext cx="203200" cy="2032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FFFFFF"/>
              </a:solidFill>
            </a:endParaRPr>
          </a:p>
        </p:txBody>
      </p:sp>
      <p:sp>
        <p:nvSpPr>
          <p:cNvPr id="88" name="Oval 87"/>
          <p:cNvSpPr/>
          <p:nvPr/>
        </p:nvSpPr>
        <p:spPr>
          <a:xfrm rot="6197586" flipV="1">
            <a:off x="8607584" y="4384300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FFFFFF"/>
              </a:solidFill>
            </a:endParaRPr>
          </a:p>
        </p:txBody>
      </p:sp>
      <p:sp>
        <p:nvSpPr>
          <p:cNvPr id="89" name="Oval 88"/>
          <p:cNvSpPr/>
          <p:nvPr/>
        </p:nvSpPr>
        <p:spPr>
          <a:xfrm rot="6197586" flipV="1">
            <a:off x="7887663" y="6403551"/>
            <a:ext cx="203200" cy="2032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FFFFFF"/>
              </a:solidFill>
            </a:endParaRPr>
          </a:p>
        </p:txBody>
      </p:sp>
      <p:sp>
        <p:nvSpPr>
          <p:cNvPr id="90" name="Oval 89"/>
          <p:cNvSpPr/>
          <p:nvPr/>
        </p:nvSpPr>
        <p:spPr>
          <a:xfrm rot="6197586" flipV="1">
            <a:off x="8801061" y="4338664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FFFFFF"/>
              </a:solidFill>
            </a:endParaRPr>
          </a:p>
        </p:txBody>
      </p:sp>
      <p:sp>
        <p:nvSpPr>
          <p:cNvPr id="91" name="Oval 90"/>
          <p:cNvSpPr/>
          <p:nvPr/>
        </p:nvSpPr>
        <p:spPr>
          <a:xfrm rot="6197586" flipV="1">
            <a:off x="8617702" y="4451939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FFFFFF"/>
              </a:solidFill>
            </a:endParaRPr>
          </a:p>
        </p:txBody>
      </p:sp>
      <p:sp>
        <p:nvSpPr>
          <p:cNvPr id="92" name="Oval 91"/>
          <p:cNvSpPr/>
          <p:nvPr/>
        </p:nvSpPr>
        <p:spPr>
          <a:xfrm rot="6197586" flipV="1">
            <a:off x="8557941" y="4594415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FFFFFF"/>
              </a:solidFill>
            </a:endParaRPr>
          </a:p>
        </p:txBody>
      </p:sp>
      <p:sp>
        <p:nvSpPr>
          <p:cNvPr id="95" name="Oval 94"/>
          <p:cNvSpPr/>
          <p:nvPr/>
        </p:nvSpPr>
        <p:spPr>
          <a:xfrm rot="6197586" flipV="1">
            <a:off x="243115" y="6241508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FFFFFF"/>
              </a:solidFill>
            </a:endParaRPr>
          </a:p>
        </p:txBody>
      </p:sp>
      <p:sp>
        <p:nvSpPr>
          <p:cNvPr id="96" name="Oval 95"/>
          <p:cNvSpPr/>
          <p:nvPr/>
        </p:nvSpPr>
        <p:spPr>
          <a:xfrm rot="6197586" flipV="1">
            <a:off x="436592" y="6195872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FFFFFF"/>
              </a:solidFill>
            </a:endParaRPr>
          </a:p>
        </p:txBody>
      </p:sp>
      <p:sp>
        <p:nvSpPr>
          <p:cNvPr id="97" name="Oval 96"/>
          <p:cNvSpPr/>
          <p:nvPr/>
        </p:nvSpPr>
        <p:spPr>
          <a:xfrm rot="6197586" flipV="1">
            <a:off x="253233" y="6309147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FFFFFF"/>
              </a:solidFill>
            </a:endParaRPr>
          </a:p>
        </p:txBody>
      </p:sp>
      <p:sp>
        <p:nvSpPr>
          <p:cNvPr id="98" name="Oval 97"/>
          <p:cNvSpPr/>
          <p:nvPr/>
        </p:nvSpPr>
        <p:spPr>
          <a:xfrm rot="6197586" flipV="1">
            <a:off x="193472" y="6451623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8103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  <p:txStyles>
    <p:titleStyle>
      <a:lvl1pPr algn="l" defTabSz="914400" rtl="0" eaLnBrk="1" latinLnBrk="0" hangingPunct="1">
        <a:spcBef>
          <a:spcPct val="0"/>
        </a:spcBef>
        <a:buNone/>
        <a:defRPr sz="3600" b="1" kern="1200" spc="200" baseline="0">
          <a:solidFill>
            <a:schemeClr val="tx1"/>
          </a:solidFill>
          <a:effectLst/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228600" indent="-228600" algn="l" defTabSz="914400" rtl="0" eaLnBrk="1" latinLnBrk="0" hangingPunct="1">
        <a:spcBef>
          <a:spcPts val="1800"/>
        </a:spcBef>
        <a:buFont typeface="Wingdings" pitchFamily="2" charset="2"/>
        <a:buChar char=""/>
        <a:defRPr sz="3200" kern="1200">
          <a:solidFill>
            <a:schemeClr val="tx1"/>
          </a:solidFill>
          <a:effectLst>
            <a:outerShdw blurRad="76200" sx="101000" sy="101000" algn="ctr" rotWithShape="0">
              <a:schemeClr val="tx1">
                <a:lumMod val="85000"/>
                <a:alpha val="40000"/>
              </a:schemeClr>
            </a:outerShdw>
          </a:effectLst>
          <a:latin typeface="Times New Roman" pitchFamily="18" charset="0"/>
          <a:ea typeface="+mn-ea"/>
          <a:cs typeface="Times New Roman" pitchFamily="18" charset="0"/>
        </a:defRPr>
      </a:lvl1pPr>
      <a:lvl2pPr marL="514350" indent="-228600" algn="l" defTabSz="914400" rtl="0" eaLnBrk="1" latinLnBrk="0" hangingPunct="1">
        <a:spcBef>
          <a:spcPts val="1000"/>
        </a:spcBef>
        <a:buFont typeface="Arial" pitchFamily="34" charset="0"/>
        <a:buChar char="•"/>
        <a:defRPr sz="3200" kern="1200">
          <a:solidFill>
            <a:schemeClr val="tx1"/>
          </a:solidFill>
          <a:effectLst>
            <a:outerShdw blurRad="76200" sx="101000" sy="101000" algn="ctr" rotWithShape="0">
              <a:schemeClr val="tx1">
                <a:lumMod val="85000"/>
                <a:alpha val="40000"/>
              </a:schemeClr>
            </a:outerShdw>
          </a:effectLst>
          <a:latin typeface="Times New Roman" pitchFamily="18" charset="0"/>
          <a:ea typeface="+mn-ea"/>
          <a:cs typeface="Times New Roman" pitchFamily="18" charset="0"/>
        </a:defRPr>
      </a:lvl2pPr>
      <a:lvl3pPr marL="806450" indent="-228600" algn="l" defTabSz="914400" rtl="0" eaLnBrk="1" latinLnBrk="0" hangingPunct="1">
        <a:spcBef>
          <a:spcPts val="1000"/>
        </a:spcBef>
        <a:buFont typeface="Wingdings" pitchFamily="2" charset="2"/>
        <a:buChar char=""/>
        <a:defRPr sz="3200" kern="1200">
          <a:solidFill>
            <a:schemeClr val="tx1"/>
          </a:solidFill>
          <a:effectLst>
            <a:outerShdw blurRad="76200" sx="101000" sy="101000" algn="ctr" rotWithShape="0">
              <a:schemeClr val="tx1">
                <a:lumMod val="85000"/>
                <a:alpha val="40000"/>
              </a:schemeClr>
            </a:outerShdw>
          </a:effectLst>
          <a:latin typeface="Times New Roman" pitchFamily="18" charset="0"/>
          <a:ea typeface="+mn-ea"/>
          <a:cs typeface="Times New Roman" pitchFamily="18" charset="0"/>
        </a:defRPr>
      </a:lvl3pPr>
      <a:lvl4pPr marL="1089025" indent="-228600" algn="l" defTabSz="914400" rtl="0" eaLnBrk="1" latinLnBrk="0" hangingPunct="1">
        <a:spcBef>
          <a:spcPts val="1000"/>
        </a:spcBef>
        <a:buFont typeface="Arial" pitchFamily="34" charset="0"/>
        <a:buChar char="•"/>
        <a:defRPr sz="3200" kern="1200">
          <a:solidFill>
            <a:schemeClr val="tx1"/>
          </a:solidFill>
          <a:effectLst>
            <a:outerShdw blurRad="76200" sx="101000" sy="101000" algn="ctr" rotWithShape="0">
              <a:schemeClr val="tx1">
                <a:lumMod val="85000"/>
                <a:alpha val="40000"/>
              </a:schemeClr>
            </a:outerShdw>
          </a:effectLst>
          <a:latin typeface="Times New Roman" pitchFamily="18" charset="0"/>
          <a:ea typeface="+mn-ea"/>
          <a:cs typeface="Times New Roman" pitchFamily="18" charset="0"/>
        </a:defRPr>
      </a:lvl4pPr>
      <a:lvl5pPr marL="1371600" indent="-228600" algn="l" defTabSz="914400" rtl="0" eaLnBrk="1" latinLnBrk="0" hangingPunct="1">
        <a:spcBef>
          <a:spcPts val="1000"/>
        </a:spcBef>
        <a:buFont typeface="Wingdings" pitchFamily="2" charset="2"/>
        <a:buChar char="l"/>
        <a:defRPr sz="3200" kern="1200">
          <a:solidFill>
            <a:schemeClr val="tx1"/>
          </a:solidFill>
          <a:effectLst>
            <a:outerShdw blurRad="76200" sx="101000" sy="101000" algn="ctr" rotWithShape="0">
              <a:schemeClr val="tx1">
                <a:lumMod val="85000"/>
                <a:alpha val="40000"/>
              </a:schemeClr>
            </a:outerShdw>
          </a:effectLst>
          <a:latin typeface="Times New Roman" pitchFamily="18" charset="0"/>
          <a:ea typeface="+mn-ea"/>
          <a:cs typeface="Times New Roman" pitchFamily="18" charset="0"/>
        </a:defRPr>
      </a:lvl5pPr>
      <a:lvl6pPr marL="1600200" indent="-228600" algn="l" defTabSz="914400" rtl="0" eaLnBrk="1" latinLnBrk="0" hangingPunct="1">
        <a:spcBef>
          <a:spcPts val="1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defTabSz="914400" rtl="0" eaLnBrk="1" latinLnBrk="0" hangingPunct="1">
        <a:spcBef>
          <a:spcPts val="1000"/>
        </a:spcBef>
        <a:buFont typeface="Wingdings" pitchFamily="2" charset="2"/>
        <a:buChar char="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defTabSz="914400" rtl="0" eaLnBrk="1" latinLnBrk="0" hangingPunct="1">
        <a:spcBef>
          <a:spcPts val="1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defTabSz="914400" rtl="0" eaLnBrk="1" latinLnBrk="0" hangingPunct="1">
        <a:spcBef>
          <a:spcPts val="1000"/>
        </a:spcBef>
        <a:buFont typeface="Wingdings" pitchFamily="2" charset="2"/>
        <a:buChar char="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10340" y="5612"/>
            <a:ext cx="6827290" cy="1143000"/>
          </a:xfrm>
          <a:prstGeom prst="rect">
            <a:avLst/>
          </a:prstGeom>
          <a:solidFill>
            <a:srgbClr val="00CC00"/>
          </a:solidFill>
          <a:ln w="19050">
            <a:solidFill>
              <a:schemeClr val="tx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none"/>
        </p:style>
        <p:txBody>
          <a:bodyPr vert="horz" lIns="91440" tIns="45720" rIns="91440" bIns="45720" rtlCol="0" anchor="ctr">
            <a:normAutofit/>
            <a:scene3d>
              <a:camera prst="orthographicFront"/>
              <a:lightRig rig="threePt" dir="t"/>
            </a:scene3d>
            <a:sp3d extrusionH="25400">
              <a:bevelT w="12700" h="12700"/>
              <a:extrusionClr>
                <a:schemeClr val="bg1">
                  <a:lumMod val="10000"/>
                  <a:lumOff val="90000"/>
                </a:schemeClr>
              </a:extrusionClr>
            </a:sp3d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0215" y="1244599"/>
            <a:ext cx="8357339" cy="5128047"/>
          </a:xfrm>
          <a:prstGeom prst="ellipse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none"/>
        </p:style>
        <p:txBody>
          <a:bodyPr vert="horz" lIns="45720" tIns="45720" rIns="45720" bIns="45720" rtlCol="0" anchor="t" anchorCtr="0">
            <a:noAutofit/>
            <a:scene3d>
              <a:camera prst="orthographicFront"/>
              <a:lightRig rig="threePt" dir="t"/>
            </a:scene3d>
            <a:sp3d extrusionH="25400"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6517944"/>
            <a:ext cx="2133600" cy="259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7FA513-4DCC-4818-956D-AC4785168C86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5/22/2021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21824"/>
            <a:ext cx="2895600" cy="259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521824"/>
            <a:ext cx="2133600" cy="259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0529E2-F1DD-48F3-BF2C-5C1488F2E145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9" name="Oval 58"/>
          <p:cNvSpPr/>
          <p:nvPr/>
        </p:nvSpPr>
        <p:spPr>
          <a:xfrm>
            <a:off x="685800" y="152400"/>
            <a:ext cx="914400" cy="9144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FFFFFF"/>
              </a:solidFill>
            </a:endParaRPr>
          </a:p>
        </p:txBody>
      </p:sp>
      <p:sp>
        <p:nvSpPr>
          <p:cNvPr id="62" name="Oval 61"/>
          <p:cNvSpPr/>
          <p:nvPr/>
        </p:nvSpPr>
        <p:spPr>
          <a:xfrm>
            <a:off x="381000" y="1206500"/>
            <a:ext cx="457200" cy="4572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FFFFFF"/>
              </a:solidFill>
            </a:endParaRPr>
          </a:p>
        </p:txBody>
      </p:sp>
      <p:sp>
        <p:nvSpPr>
          <p:cNvPr id="63" name="Oval 62"/>
          <p:cNvSpPr/>
          <p:nvPr/>
        </p:nvSpPr>
        <p:spPr>
          <a:xfrm>
            <a:off x="685800" y="914400"/>
            <a:ext cx="355600" cy="3556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FFFFFF"/>
              </a:solidFill>
            </a:endParaRPr>
          </a:p>
        </p:txBody>
      </p:sp>
      <p:sp>
        <p:nvSpPr>
          <p:cNvPr id="64" name="Oval 63"/>
          <p:cNvSpPr/>
          <p:nvPr/>
        </p:nvSpPr>
        <p:spPr>
          <a:xfrm>
            <a:off x="647700" y="1143000"/>
            <a:ext cx="431800" cy="4318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FFFFFF"/>
              </a:solidFill>
            </a:endParaRPr>
          </a:p>
        </p:txBody>
      </p:sp>
      <p:sp>
        <p:nvSpPr>
          <p:cNvPr id="65" name="Oval 64"/>
          <p:cNvSpPr/>
          <p:nvPr/>
        </p:nvSpPr>
        <p:spPr>
          <a:xfrm>
            <a:off x="457200" y="0"/>
            <a:ext cx="762000" cy="762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FFFFFF"/>
              </a:solidFill>
            </a:endParaRPr>
          </a:p>
        </p:txBody>
      </p:sp>
      <p:sp>
        <p:nvSpPr>
          <p:cNvPr id="66" name="Oval 65"/>
          <p:cNvSpPr/>
          <p:nvPr/>
        </p:nvSpPr>
        <p:spPr>
          <a:xfrm>
            <a:off x="1714500" y="0"/>
            <a:ext cx="355600" cy="3556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FFFFFF"/>
              </a:solidFill>
            </a:endParaRPr>
          </a:p>
        </p:txBody>
      </p:sp>
      <p:sp>
        <p:nvSpPr>
          <p:cNvPr id="67" name="Oval 66"/>
          <p:cNvSpPr/>
          <p:nvPr/>
        </p:nvSpPr>
        <p:spPr>
          <a:xfrm>
            <a:off x="1676400" y="228600"/>
            <a:ext cx="431800" cy="4318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FFFFFF"/>
              </a:solidFill>
            </a:endParaRPr>
          </a:p>
        </p:txBody>
      </p:sp>
      <p:sp>
        <p:nvSpPr>
          <p:cNvPr id="68" name="Oval 67"/>
          <p:cNvSpPr/>
          <p:nvPr/>
        </p:nvSpPr>
        <p:spPr>
          <a:xfrm>
            <a:off x="2019300" y="304800"/>
            <a:ext cx="203200" cy="2032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FFFFFF"/>
              </a:solidFill>
            </a:endParaRPr>
          </a:p>
        </p:txBody>
      </p:sp>
      <p:sp>
        <p:nvSpPr>
          <p:cNvPr id="69" name="Oval 68"/>
          <p:cNvSpPr/>
          <p:nvPr/>
        </p:nvSpPr>
        <p:spPr>
          <a:xfrm>
            <a:off x="1028700" y="1524000"/>
            <a:ext cx="203200" cy="2032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FFFFFF"/>
              </a:solidFill>
            </a:endParaRPr>
          </a:p>
        </p:txBody>
      </p:sp>
      <p:sp>
        <p:nvSpPr>
          <p:cNvPr id="70" name="Oval 69"/>
          <p:cNvSpPr/>
          <p:nvPr/>
        </p:nvSpPr>
        <p:spPr>
          <a:xfrm>
            <a:off x="88900" y="1066800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FFFFFF"/>
              </a:solidFill>
            </a:endParaRPr>
          </a:p>
        </p:txBody>
      </p:sp>
      <p:sp>
        <p:nvSpPr>
          <p:cNvPr id="71" name="Oval 70"/>
          <p:cNvSpPr/>
          <p:nvPr/>
        </p:nvSpPr>
        <p:spPr>
          <a:xfrm>
            <a:off x="914400" y="1752600"/>
            <a:ext cx="203200" cy="2032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FFFFFF"/>
              </a:solidFill>
            </a:endParaRPr>
          </a:p>
        </p:txBody>
      </p:sp>
      <p:sp>
        <p:nvSpPr>
          <p:cNvPr id="72" name="Oval 71"/>
          <p:cNvSpPr/>
          <p:nvPr/>
        </p:nvSpPr>
        <p:spPr>
          <a:xfrm>
            <a:off x="0" y="1244600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FFFFFF"/>
              </a:solidFill>
            </a:endParaRPr>
          </a:p>
        </p:txBody>
      </p:sp>
      <p:sp>
        <p:nvSpPr>
          <p:cNvPr id="73" name="Oval 72"/>
          <p:cNvSpPr/>
          <p:nvPr/>
        </p:nvSpPr>
        <p:spPr>
          <a:xfrm>
            <a:off x="152400" y="1092200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FFFFFF"/>
              </a:solidFill>
            </a:endParaRPr>
          </a:p>
        </p:txBody>
      </p:sp>
      <p:sp>
        <p:nvSpPr>
          <p:cNvPr id="74" name="Oval 73"/>
          <p:cNvSpPr/>
          <p:nvPr/>
        </p:nvSpPr>
        <p:spPr>
          <a:xfrm>
            <a:off x="304800" y="1066800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FFFFFF"/>
              </a:solidFill>
            </a:endParaRPr>
          </a:p>
        </p:txBody>
      </p:sp>
      <p:sp>
        <p:nvSpPr>
          <p:cNvPr id="77" name="Oval 76"/>
          <p:cNvSpPr/>
          <p:nvPr/>
        </p:nvSpPr>
        <p:spPr>
          <a:xfrm rot="6197586" flipV="1">
            <a:off x="7932464" y="5568366"/>
            <a:ext cx="914400" cy="9144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FFFFFF"/>
              </a:solidFill>
            </a:endParaRPr>
          </a:p>
        </p:txBody>
      </p:sp>
      <p:sp>
        <p:nvSpPr>
          <p:cNvPr id="80" name="Oval 79"/>
          <p:cNvSpPr/>
          <p:nvPr/>
        </p:nvSpPr>
        <p:spPr>
          <a:xfrm rot="6197586" flipV="1">
            <a:off x="8633992" y="4734233"/>
            <a:ext cx="457200" cy="4572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FFFFFF"/>
              </a:solidFill>
            </a:endParaRPr>
          </a:p>
        </p:txBody>
      </p:sp>
      <p:sp>
        <p:nvSpPr>
          <p:cNvPr id="81" name="Oval 80"/>
          <p:cNvSpPr/>
          <p:nvPr/>
        </p:nvSpPr>
        <p:spPr>
          <a:xfrm rot="6197586" flipV="1">
            <a:off x="8292676" y="4953384"/>
            <a:ext cx="355600" cy="3556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FFFFFF"/>
              </a:solidFill>
            </a:endParaRPr>
          </a:p>
        </p:txBody>
      </p:sp>
      <p:sp>
        <p:nvSpPr>
          <p:cNvPr id="82" name="Oval 81"/>
          <p:cNvSpPr/>
          <p:nvPr/>
        </p:nvSpPr>
        <p:spPr>
          <a:xfrm rot="6197586" flipV="1">
            <a:off x="8514131" y="4976607"/>
            <a:ext cx="431800" cy="4318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FFFFFF"/>
              </a:solidFill>
            </a:endParaRPr>
          </a:p>
        </p:txBody>
      </p:sp>
      <p:sp>
        <p:nvSpPr>
          <p:cNvPr id="83" name="Oval 82"/>
          <p:cNvSpPr/>
          <p:nvPr/>
        </p:nvSpPr>
        <p:spPr>
          <a:xfrm rot="6197586" flipV="1">
            <a:off x="7856272" y="5295370"/>
            <a:ext cx="762000" cy="762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FFFFFF"/>
              </a:solidFill>
            </a:endParaRPr>
          </a:p>
        </p:txBody>
      </p:sp>
      <p:sp>
        <p:nvSpPr>
          <p:cNvPr id="84" name="Oval 83"/>
          <p:cNvSpPr/>
          <p:nvPr/>
        </p:nvSpPr>
        <p:spPr>
          <a:xfrm rot="6197586" flipV="1">
            <a:off x="199818" y="5914818"/>
            <a:ext cx="216774" cy="216774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FFFFFF"/>
              </a:solidFill>
            </a:endParaRPr>
          </a:p>
        </p:txBody>
      </p:sp>
      <p:sp>
        <p:nvSpPr>
          <p:cNvPr id="85" name="Oval 84"/>
          <p:cNvSpPr/>
          <p:nvPr/>
        </p:nvSpPr>
        <p:spPr>
          <a:xfrm rot="6197586" flipV="1">
            <a:off x="7387699" y="5767494"/>
            <a:ext cx="431800" cy="4318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FFFFFF"/>
              </a:solidFill>
            </a:endParaRPr>
          </a:p>
        </p:txBody>
      </p:sp>
      <p:sp>
        <p:nvSpPr>
          <p:cNvPr id="86" name="Oval 85"/>
          <p:cNvSpPr/>
          <p:nvPr/>
        </p:nvSpPr>
        <p:spPr>
          <a:xfrm rot="6197586" flipV="1">
            <a:off x="7412357" y="6095509"/>
            <a:ext cx="203200" cy="2032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FFFFFF"/>
              </a:solidFill>
            </a:endParaRPr>
          </a:p>
        </p:txBody>
      </p:sp>
      <p:sp>
        <p:nvSpPr>
          <p:cNvPr id="87" name="Oval 86"/>
          <p:cNvSpPr/>
          <p:nvPr/>
        </p:nvSpPr>
        <p:spPr>
          <a:xfrm rot="6197586" flipV="1">
            <a:off x="7638907" y="6462226"/>
            <a:ext cx="203200" cy="2032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FFFFFF"/>
              </a:solidFill>
            </a:endParaRPr>
          </a:p>
        </p:txBody>
      </p:sp>
      <p:sp>
        <p:nvSpPr>
          <p:cNvPr id="88" name="Oval 87"/>
          <p:cNvSpPr/>
          <p:nvPr/>
        </p:nvSpPr>
        <p:spPr>
          <a:xfrm rot="6197586" flipV="1">
            <a:off x="8607584" y="4384300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FFFFFF"/>
              </a:solidFill>
            </a:endParaRPr>
          </a:p>
        </p:txBody>
      </p:sp>
      <p:sp>
        <p:nvSpPr>
          <p:cNvPr id="89" name="Oval 88"/>
          <p:cNvSpPr/>
          <p:nvPr/>
        </p:nvSpPr>
        <p:spPr>
          <a:xfrm rot="6197586" flipV="1">
            <a:off x="7887663" y="6403551"/>
            <a:ext cx="203200" cy="2032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FFFFFF"/>
              </a:solidFill>
            </a:endParaRPr>
          </a:p>
        </p:txBody>
      </p:sp>
      <p:sp>
        <p:nvSpPr>
          <p:cNvPr id="90" name="Oval 89"/>
          <p:cNvSpPr/>
          <p:nvPr/>
        </p:nvSpPr>
        <p:spPr>
          <a:xfrm rot="6197586" flipV="1">
            <a:off x="8801061" y="4338664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FFFFFF"/>
              </a:solidFill>
            </a:endParaRPr>
          </a:p>
        </p:txBody>
      </p:sp>
      <p:sp>
        <p:nvSpPr>
          <p:cNvPr id="91" name="Oval 90"/>
          <p:cNvSpPr/>
          <p:nvPr/>
        </p:nvSpPr>
        <p:spPr>
          <a:xfrm rot="6197586" flipV="1">
            <a:off x="8617702" y="4451939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FFFFFF"/>
              </a:solidFill>
            </a:endParaRPr>
          </a:p>
        </p:txBody>
      </p:sp>
      <p:sp>
        <p:nvSpPr>
          <p:cNvPr id="92" name="Oval 91"/>
          <p:cNvSpPr/>
          <p:nvPr/>
        </p:nvSpPr>
        <p:spPr>
          <a:xfrm rot="6197586" flipV="1">
            <a:off x="8557941" y="4594415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FFFFFF"/>
              </a:solidFill>
            </a:endParaRPr>
          </a:p>
        </p:txBody>
      </p:sp>
      <p:sp>
        <p:nvSpPr>
          <p:cNvPr id="95" name="Oval 94"/>
          <p:cNvSpPr/>
          <p:nvPr/>
        </p:nvSpPr>
        <p:spPr>
          <a:xfrm rot="6197586" flipV="1">
            <a:off x="243115" y="6241508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FFFFFF"/>
              </a:solidFill>
            </a:endParaRPr>
          </a:p>
        </p:txBody>
      </p:sp>
      <p:sp>
        <p:nvSpPr>
          <p:cNvPr id="96" name="Oval 95"/>
          <p:cNvSpPr/>
          <p:nvPr/>
        </p:nvSpPr>
        <p:spPr>
          <a:xfrm rot="6197586" flipV="1">
            <a:off x="436592" y="6195872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FFFFFF"/>
              </a:solidFill>
            </a:endParaRPr>
          </a:p>
        </p:txBody>
      </p:sp>
      <p:sp>
        <p:nvSpPr>
          <p:cNvPr id="97" name="Oval 96"/>
          <p:cNvSpPr/>
          <p:nvPr/>
        </p:nvSpPr>
        <p:spPr>
          <a:xfrm rot="6197586" flipV="1">
            <a:off x="253233" y="6309147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FFFFFF"/>
              </a:solidFill>
            </a:endParaRPr>
          </a:p>
        </p:txBody>
      </p:sp>
      <p:sp>
        <p:nvSpPr>
          <p:cNvPr id="98" name="Oval 97"/>
          <p:cNvSpPr/>
          <p:nvPr/>
        </p:nvSpPr>
        <p:spPr>
          <a:xfrm rot="6197586" flipV="1">
            <a:off x="193472" y="6451623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2496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</p:sldLayoutIdLst>
  <p:txStyles>
    <p:titleStyle>
      <a:lvl1pPr algn="l" defTabSz="914400" rtl="0" eaLnBrk="1" latinLnBrk="0" hangingPunct="1">
        <a:spcBef>
          <a:spcPct val="0"/>
        </a:spcBef>
        <a:buNone/>
        <a:defRPr sz="3600" b="1" kern="1200" spc="200" baseline="0">
          <a:solidFill>
            <a:schemeClr val="tx1"/>
          </a:solidFill>
          <a:effectLst/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228600" indent="-228600" algn="l" defTabSz="914400" rtl="0" eaLnBrk="1" latinLnBrk="0" hangingPunct="1">
        <a:spcBef>
          <a:spcPts val="1800"/>
        </a:spcBef>
        <a:buFont typeface="Wingdings" pitchFamily="2" charset="2"/>
        <a:buChar char=""/>
        <a:defRPr sz="3200" kern="1200">
          <a:solidFill>
            <a:schemeClr val="tx1"/>
          </a:solidFill>
          <a:effectLst>
            <a:outerShdw blurRad="76200" sx="101000" sy="101000" algn="ctr" rotWithShape="0">
              <a:schemeClr val="tx1">
                <a:lumMod val="85000"/>
                <a:alpha val="40000"/>
              </a:schemeClr>
            </a:outerShdw>
          </a:effectLst>
          <a:latin typeface="Times New Roman" pitchFamily="18" charset="0"/>
          <a:ea typeface="+mn-ea"/>
          <a:cs typeface="Times New Roman" pitchFamily="18" charset="0"/>
        </a:defRPr>
      </a:lvl1pPr>
      <a:lvl2pPr marL="514350" indent="-228600" algn="l" defTabSz="914400" rtl="0" eaLnBrk="1" latinLnBrk="0" hangingPunct="1">
        <a:spcBef>
          <a:spcPts val="1000"/>
        </a:spcBef>
        <a:buFont typeface="Arial" pitchFamily="34" charset="0"/>
        <a:buChar char="•"/>
        <a:defRPr sz="3200" kern="1200">
          <a:solidFill>
            <a:schemeClr val="tx1"/>
          </a:solidFill>
          <a:effectLst>
            <a:outerShdw blurRad="76200" sx="101000" sy="101000" algn="ctr" rotWithShape="0">
              <a:schemeClr val="tx1">
                <a:lumMod val="85000"/>
                <a:alpha val="40000"/>
              </a:schemeClr>
            </a:outerShdw>
          </a:effectLst>
          <a:latin typeface="Times New Roman" pitchFamily="18" charset="0"/>
          <a:ea typeface="+mn-ea"/>
          <a:cs typeface="Times New Roman" pitchFamily="18" charset="0"/>
        </a:defRPr>
      </a:lvl2pPr>
      <a:lvl3pPr marL="806450" indent="-228600" algn="l" defTabSz="914400" rtl="0" eaLnBrk="1" latinLnBrk="0" hangingPunct="1">
        <a:spcBef>
          <a:spcPts val="1000"/>
        </a:spcBef>
        <a:buFont typeface="Wingdings" pitchFamily="2" charset="2"/>
        <a:buChar char=""/>
        <a:defRPr sz="3200" kern="1200">
          <a:solidFill>
            <a:schemeClr val="tx1"/>
          </a:solidFill>
          <a:effectLst>
            <a:outerShdw blurRad="76200" sx="101000" sy="101000" algn="ctr" rotWithShape="0">
              <a:schemeClr val="tx1">
                <a:lumMod val="85000"/>
                <a:alpha val="40000"/>
              </a:schemeClr>
            </a:outerShdw>
          </a:effectLst>
          <a:latin typeface="Times New Roman" pitchFamily="18" charset="0"/>
          <a:ea typeface="+mn-ea"/>
          <a:cs typeface="Times New Roman" pitchFamily="18" charset="0"/>
        </a:defRPr>
      </a:lvl3pPr>
      <a:lvl4pPr marL="1089025" indent="-228600" algn="l" defTabSz="914400" rtl="0" eaLnBrk="1" latinLnBrk="0" hangingPunct="1">
        <a:spcBef>
          <a:spcPts val="1000"/>
        </a:spcBef>
        <a:buFont typeface="Arial" pitchFamily="34" charset="0"/>
        <a:buChar char="•"/>
        <a:defRPr sz="3200" kern="1200">
          <a:solidFill>
            <a:schemeClr val="tx1"/>
          </a:solidFill>
          <a:effectLst>
            <a:outerShdw blurRad="76200" sx="101000" sy="101000" algn="ctr" rotWithShape="0">
              <a:schemeClr val="tx1">
                <a:lumMod val="85000"/>
                <a:alpha val="40000"/>
              </a:schemeClr>
            </a:outerShdw>
          </a:effectLst>
          <a:latin typeface="Times New Roman" pitchFamily="18" charset="0"/>
          <a:ea typeface="+mn-ea"/>
          <a:cs typeface="Times New Roman" pitchFamily="18" charset="0"/>
        </a:defRPr>
      </a:lvl4pPr>
      <a:lvl5pPr marL="1371600" indent="-228600" algn="l" defTabSz="914400" rtl="0" eaLnBrk="1" latinLnBrk="0" hangingPunct="1">
        <a:spcBef>
          <a:spcPts val="1000"/>
        </a:spcBef>
        <a:buFont typeface="Wingdings" pitchFamily="2" charset="2"/>
        <a:buChar char="l"/>
        <a:defRPr sz="3200" kern="1200">
          <a:solidFill>
            <a:schemeClr val="tx1"/>
          </a:solidFill>
          <a:effectLst>
            <a:outerShdw blurRad="76200" sx="101000" sy="101000" algn="ctr" rotWithShape="0">
              <a:schemeClr val="tx1">
                <a:lumMod val="85000"/>
                <a:alpha val="40000"/>
              </a:schemeClr>
            </a:outerShdw>
          </a:effectLst>
          <a:latin typeface="Times New Roman" pitchFamily="18" charset="0"/>
          <a:ea typeface="+mn-ea"/>
          <a:cs typeface="Times New Roman" pitchFamily="18" charset="0"/>
        </a:defRPr>
      </a:lvl5pPr>
      <a:lvl6pPr marL="1600200" indent="-228600" algn="l" defTabSz="914400" rtl="0" eaLnBrk="1" latinLnBrk="0" hangingPunct="1">
        <a:spcBef>
          <a:spcPts val="1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defTabSz="914400" rtl="0" eaLnBrk="1" latinLnBrk="0" hangingPunct="1">
        <a:spcBef>
          <a:spcPts val="1000"/>
        </a:spcBef>
        <a:buFont typeface="Wingdings" pitchFamily="2" charset="2"/>
        <a:buChar char="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defTabSz="914400" rtl="0" eaLnBrk="1" latinLnBrk="0" hangingPunct="1">
        <a:spcBef>
          <a:spcPts val="1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defTabSz="914400" rtl="0" eaLnBrk="1" latinLnBrk="0" hangingPunct="1">
        <a:spcBef>
          <a:spcPts val="1000"/>
        </a:spcBef>
        <a:buFont typeface="Wingdings" pitchFamily="2" charset="2"/>
        <a:buChar char="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10340" y="5612"/>
            <a:ext cx="6827290" cy="1143000"/>
          </a:xfrm>
          <a:prstGeom prst="rect">
            <a:avLst/>
          </a:prstGeom>
          <a:solidFill>
            <a:srgbClr val="00CC00"/>
          </a:solidFill>
          <a:ln w="19050">
            <a:solidFill>
              <a:schemeClr val="tx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none"/>
        </p:style>
        <p:txBody>
          <a:bodyPr vert="horz" lIns="91440" tIns="45720" rIns="91440" bIns="45720" rtlCol="0" anchor="ctr">
            <a:normAutofit/>
            <a:scene3d>
              <a:camera prst="orthographicFront"/>
              <a:lightRig rig="threePt" dir="t"/>
            </a:scene3d>
            <a:sp3d extrusionH="25400">
              <a:bevelT w="12700" h="12700"/>
              <a:extrusionClr>
                <a:schemeClr val="bg1">
                  <a:lumMod val="10000"/>
                  <a:lumOff val="90000"/>
                </a:schemeClr>
              </a:extrusionClr>
            </a:sp3d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0215" y="1244599"/>
            <a:ext cx="8357339" cy="5128047"/>
          </a:xfrm>
          <a:prstGeom prst="ellipse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none"/>
        </p:style>
        <p:txBody>
          <a:bodyPr vert="horz" lIns="45720" tIns="45720" rIns="45720" bIns="45720" rtlCol="0" anchor="t" anchorCtr="0">
            <a:noAutofit/>
            <a:scene3d>
              <a:camera prst="orthographicFront"/>
              <a:lightRig rig="threePt" dir="t"/>
            </a:scene3d>
            <a:sp3d extrusionH="25400"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6517944"/>
            <a:ext cx="2133600" cy="259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7FA513-4DCC-4818-956D-AC4785168C86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5/22/2021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21824"/>
            <a:ext cx="2895600" cy="259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521824"/>
            <a:ext cx="2133600" cy="259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0529E2-F1DD-48F3-BF2C-5C1488F2E145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9" name="Oval 58"/>
          <p:cNvSpPr/>
          <p:nvPr/>
        </p:nvSpPr>
        <p:spPr>
          <a:xfrm>
            <a:off x="685800" y="152400"/>
            <a:ext cx="914400" cy="9144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FFFFFF"/>
              </a:solidFill>
            </a:endParaRPr>
          </a:p>
        </p:txBody>
      </p:sp>
      <p:sp>
        <p:nvSpPr>
          <p:cNvPr id="62" name="Oval 61"/>
          <p:cNvSpPr/>
          <p:nvPr/>
        </p:nvSpPr>
        <p:spPr>
          <a:xfrm>
            <a:off x="381000" y="1206500"/>
            <a:ext cx="457200" cy="4572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FFFFFF"/>
              </a:solidFill>
            </a:endParaRPr>
          </a:p>
        </p:txBody>
      </p:sp>
      <p:sp>
        <p:nvSpPr>
          <p:cNvPr id="63" name="Oval 62"/>
          <p:cNvSpPr/>
          <p:nvPr/>
        </p:nvSpPr>
        <p:spPr>
          <a:xfrm>
            <a:off x="685800" y="914400"/>
            <a:ext cx="355600" cy="3556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FFFFFF"/>
              </a:solidFill>
            </a:endParaRPr>
          </a:p>
        </p:txBody>
      </p:sp>
      <p:sp>
        <p:nvSpPr>
          <p:cNvPr id="64" name="Oval 63"/>
          <p:cNvSpPr/>
          <p:nvPr/>
        </p:nvSpPr>
        <p:spPr>
          <a:xfrm>
            <a:off x="647700" y="1143000"/>
            <a:ext cx="431800" cy="4318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FFFFFF"/>
              </a:solidFill>
            </a:endParaRPr>
          </a:p>
        </p:txBody>
      </p:sp>
      <p:sp>
        <p:nvSpPr>
          <p:cNvPr id="65" name="Oval 64"/>
          <p:cNvSpPr/>
          <p:nvPr/>
        </p:nvSpPr>
        <p:spPr>
          <a:xfrm>
            <a:off x="457200" y="0"/>
            <a:ext cx="762000" cy="762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FFFFFF"/>
              </a:solidFill>
            </a:endParaRPr>
          </a:p>
        </p:txBody>
      </p:sp>
      <p:sp>
        <p:nvSpPr>
          <p:cNvPr id="66" name="Oval 65"/>
          <p:cNvSpPr/>
          <p:nvPr/>
        </p:nvSpPr>
        <p:spPr>
          <a:xfrm>
            <a:off x="1714500" y="0"/>
            <a:ext cx="355600" cy="3556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FFFFFF"/>
              </a:solidFill>
            </a:endParaRPr>
          </a:p>
        </p:txBody>
      </p:sp>
      <p:sp>
        <p:nvSpPr>
          <p:cNvPr id="67" name="Oval 66"/>
          <p:cNvSpPr/>
          <p:nvPr/>
        </p:nvSpPr>
        <p:spPr>
          <a:xfrm>
            <a:off x="1676400" y="228600"/>
            <a:ext cx="431800" cy="4318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FFFFFF"/>
              </a:solidFill>
            </a:endParaRPr>
          </a:p>
        </p:txBody>
      </p:sp>
      <p:sp>
        <p:nvSpPr>
          <p:cNvPr id="68" name="Oval 67"/>
          <p:cNvSpPr/>
          <p:nvPr/>
        </p:nvSpPr>
        <p:spPr>
          <a:xfrm>
            <a:off x="2019300" y="304800"/>
            <a:ext cx="203200" cy="2032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FFFFFF"/>
              </a:solidFill>
            </a:endParaRPr>
          </a:p>
        </p:txBody>
      </p:sp>
      <p:sp>
        <p:nvSpPr>
          <p:cNvPr id="69" name="Oval 68"/>
          <p:cNvSpPr/>
          <p:nvPr/>
        </p:nvSpPr>
        <p:spPr>
          <a:xfrm>
            <a:off x="1028700" y="1524000"/>
            <a:ext cx="203200" cy="2032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FFFFFF"/>
              </a:solidFill>
            </a:endParaRPr>
          </a:p>
        </p:txBody>
      </p:sp>
      <p:sp>
        <p:nvSpPr>
          <p:cNvPr id="70" name="Oval 69"/>
          <p:cNvSpPr/>
          <p:nvPr/>
        </p:nvSpPr>
        <p:spPr>
          <a:xfrm>
            <a:off x="88900" y="1066800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FFFFFF"/>
              </a:solidFill>
            </a:endParaRPr>
          </a:p>
        </p:txBody>
      </p:sp>
      <p:sp>
        <p:nvSpPr>
          <p:cNvPr id="71" name="Oval 70"/>
          <p:cNvSpPr/>
          <p:nvPr/>
        </p:nvSpPr>
        <p:spPr>
          <a:xfrm>
            <a:off x="914400" y="1752600"/>
            <a:ext cx="203200" cy="2032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FFFFFF"/>
              </a:solidFill>
            </a:endParaRPr>
          </a:p>
        </p:txBody>
      </p:sp>
      <p:sp>
        <p:nvSpPr>
          <p:cNvPr id="72" name="Oval 71"/>
          <p:cNvSpPr/>
          <p:nvPr/>
        </p:nvSpPr>
        <p:spPr>
          <a:xfrm>
            <a:off x="0" y="1244600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FFFFFF"/>
              </a:solidFill>
            </a:endParaRPr>
          </a:p>
        </p:txBody>
      </p:sp>
      <p:sp>
        <p:nvSpPr>
          <p:cNvPr id="73" name="Oval 72"/>
          <p:cNvSpPr/>
          <p:nvPr/>
        </p:nvSpPr>
        <p:spPr>
          <a:xfrm>
            <a:off x="152400" y="1092200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FFFFFF"/>
              </a:solidFill>
            </a:endParaRPr>
          </a:p>
        </p:txBody>
      </p:sp>
      <p:sp>
        <p:nvSpPr>
          <p:cNvPr id="74" name="Oval 73"/>
          <p:cNvSpPr/>
          <p:nvPr/>
        </p:nvSpPr>
        <p:spPr>
          <a:xfrm>
            <a:off x="304800" y="1066800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FFFFFF"/>
              </a:solidFill>
            </a:endParaRPr>
          </a:p>
        </p:txBody>
      </p:sp>
      <p:sp>
        <p:nvSpPr>
          <p:cNvPr id="77" name="Oval 76"/>
          <p:cNvSpPr/>
          <p:nvPr/>
        </p:nvSpPr>
        <p:spPr>
          <a:xfrm rot="6197586" flipV="1">
            <a:off x="7932464" y="5568366"/>
            <a:ext cx="914400" cy="9144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FFFFFF"/>
              </a:solidFill>
            </a:endParaRPr>
          </a:p>
        </p:txBody>
      </p:sp>
      <p:sp>
        <p:nvSpPr>
          <p:cNvPr id="80" name="Oval 79"/>
          <p:cNvSpPr/>
          <p:nvPr/>
        </p:nvSpPr>
        <p:spPr>
          <a:xfrm rot="6197586" flipV="1">
            <a:off x="8633992" y="4734233"/>
            <a:ext cx="457200" cy="4572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FFFFFF"/>
              </a:solidFill>
            </a:endParaRPr>
          </a:p>
        </p:txBody>
      </p:sp>
      <p:sp>
        <p:nvSpPr>
          <p:cNvPr id="81" name="Oval 80"/>
          <p:cNvSpPr/>
          <p:nvPr/>
        </p:nvSpPr>
        <p:spPr>
          <a:xfrm rot="6197586" flipV="1">
            <a:off x="8292676" y="4953384"/>
            <a:ext cx="355600" cy="3556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FFFFFF"/>
              </a:solidFill>
            </a:endParaRPr>
          </a:p>
        </p:txBody>
      </p:sp>
      <p:sp>
        <p:nvSpPr>
          <p:cNvPr id="82" name="Oval 81"/>
          <p:cNvSpPr/>
          <p:nvPr/>
        </p:nvSpPr>
        <p:spPr>
          <a:xfrm rot="6197586" flipV="1">
            <a:off x="8514131" y="4976607"/>
            <a:ext cx="431800" cy="4318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FFFFFF"/>
              </a:solidFill>
            </a:endParaRPr>
          </a:p>
        </p:txBody>
      </p:sp>
      <p:sp>
        <p:nvSpPr>
          <p:cNvPr id="83" name="Oval 82"/>
          <p:cNvSpPr/>
          <p:nvPr/>
        </p:nvSpPr>
        <p:spPr>
          <a:xfrm rot="6197586" flipV="1">
            <a:off x="7856272" y="5295370"/>
            <a:ext cx="762000" cy="762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FFFFFF"/>
              </a:solidFill>
            </a:endParaRPr>
          </a:p>
        </p:txBody>
      </p:sp>
      <p:sp>
        <p:nvSpPr>
          <p:cNvPr id="84" name="Oval 83"/>
          <p:cNvSpPr/>
          <p:nvPr/>
        </p:nvSpPr>
        <p:spPr>
          <a:xfrm rot="6197586" flipV="1">
            <a:off x="199818" y="5914818"/>
            <a:ext cx="216774" cy="216774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FFFFFF"/>
              </a:solidFill>
            </a:endParaRPr>
          </a:p>
        </p:txBody>
      </p:sp>
      <p:sp>
        <p:nvSpPr>
          <p:cNvPr id="85" name="Oval 84"/>
          <p:cNvSpPr/>
          <p:nvPr/>
        </p:nvSpPr>
        <p:spPr>
          <a:xfrm rot="6197586" flipV="1">
            <a:off x="7387699" y="5767494"/>
            <a:ext cx="431800" cy="4318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FFFFFF"/>
              </a:solidFill>
            </a:endParaRPr>
          </a:p>
        </p:txBody>
      </p:sp>
      <p:sp>
        <p:nvSpPr>
          <p:cNvPr id="86" name="Oval 85"/>
          <p:cNvSpPr/>
          <p:nvPr/>
        </p:nvSpPr>
        <p:spPr>
          <a:xfrm rot="6197586" flipV="1">
            <a:off x="7412357" y="6095509"/>
            <a:ext cx="203200" cy="2032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FFFFFF"/>
              </a:solidFill>
            </a:endParaRPr>
          </a:p>
        </p:txBody>
      </p:sp>
      <p:sp>
        <p:nvSpPr>
          <p:cNvPr id="87" name="Oval 86"/>
          <p:cNvSpPr/>
          <p:nvPr/>
        </p:nvSpPr>
        <p:spPr>
          <a:xfrm rot="6197586" flipV="1">
            <a:off x="7638907" y="6462226"/>
            <a:ext cx="203200" cy="2032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FFFFFF"/>
              </a:solidFill>
            </a:endParaRPr>
          </a:p>
        </p:txBody>
      </p:sp>
      <p:sp>
        <p:nvSpPr>
          <p:cNvPr id="88" name="Oval 87"/>
          <p:cNvSpPr/>
          <p:nvPr/>
        </p:nvSpPr>
        <p:spPr>
          <a:xfrm rot="6197586" flipV="1">
            <a:off x="8607584" y="4384300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FFFFFF"/>
              </a:solidFill>
            </a:endParaRPr>
          </a:p>
        </p:txBody>
      </p:sp>
      <p:sp>
        <p:nvSpPr>
          <p:cNvPr id="89" name="Oval 88"/>
          <p:cNvSpPr/>
          <p:nvPr/>
        </p:nvSpPr>
        <p:spPr>
          <a:xfrm rot="6197586" flipV="1">
            <a:off x="7887663" y="6403551"/>
            <a:ext cx="203200" cy="2032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FFFFFF"/>
              </a:solidFill>
            </a:endParaRPr>
          </a:p>
        </p:txBody>
      </p:sp>
      <p:sp>
        <p:nvSpPr>
          <p:cNvPr id="90" name="Oval 89"/>
          <p:cNvSpPr/>
          <p:nvPr/>
        </p:nvSpPr>
        <p:spPr>
          <a:xfrm rot="6197586" flipV="1">
            <a:off x="8801061" y="4338664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FFFFFF"/>
              </a:solidFill>
            </a:endParaRPr>
          </a:p>
        </p:txBody>
      </p:sp>
      <p:sp>
        <p:nvSpPr>
          <p:cNvPr id="91" name="Oval 90"/>
          <p:cNvSpPr/>
          <p:nvPr/>
        </p:nvSpPr>
        <p:spPr>
          <a:xfrm rot="6197586" flipV="1">
            <a:off x="8617702" y="4451939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FFFFFF"/>
              </a:solidFill>
            </a:endParaRPr>
          </a:p>
        </p:txBody>
      </p:sp>
      <p:sp>
        <p:nvSpPr>
          <p:cNvPr id="92" name="Oval 91"/>
          <p:cNvSpPr/>
          <p:nvPr/>
        </p:nvSpPr>
        <p:spPr>
          <a:xfrm rot="6197586" flipV="1">
            <a:off x="8557941" y="4594415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FFFFFF"/>
              </a:solidFill>
            </a:endParaRPr>
          </a:p>
        </p:txBody>
      </p:sp>
      <p:sp>
        <p:nvSpPr>
          <p:cNvPr id="95" name="Oval 94"/>
          <p:cNvSpPr/>
          <p:nvPr/>
        </p:nvSpPr>
        <p:spPr>
          <a:xfrm rot="6197586" flipV="1">
            <a:off x="243115" y="6241508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FFFFFF"/>
              </a:solidFill>
            </a:endParaRPr>
          </a:p>
        </p:txBody>
      </p:sp>
      <p:sp>
        <p:nvSpPr>
          <p:cNvPr id="96" name="Oval 95"/>
          <p:cNvSpPr/>
          <p:nvPr/>
        </p:nvSpPr>
        <p:spPr>
          <a:xfrm rot="6197586" flipV="1">
            <a:off x="436592" y="6195872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FFFFFF"/>
              </a:solidFill>
            </a:endParaRPr>
          </a:p>
        </p:txBody>
      </p:sp>
      <p:sp>
        <p:nvSpPr>
          <p:cNvPr id="97" name="Oval 96"/>
          <p:cNvSpPr/>
          <p:nvPr/>
        </p:nvSpPr>
        <p:spPr>
          <a:xfrm rot="6197586" flipV="1">
            <a:off x="253233" y="6309147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FFFFFF"/>
              </a:solidFill>
            </a:endParaRPr>
          </a:p>
        </p:txBody>
      </p:sp>
      <p:sp>
        <p:nvSpPr>
          <p:cNvPr id="98" name="Oval 97"/>
          <p:cNvSpPr/>
          <p:nvPr/>
        </p:nvSpPr>
        <p:spPr>
          <a:xfrm rot="6197586" flipV="1">
            <a:off x="193472" y="6451623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6915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</p:sldLayoutIdLst>
  <p:txStyles>
    <p:titleStyle>
      <a:lvl1pPr algn="l" defTabSz="914400" rtl="0" eaLnBrk="1" latinLnBrk="0" hangingPunct="1">
        <a:spcBef>
          <a:spcPct val="0"/>
        </a:spcBef>
        <a:buNone/>
        <a:defRPr sz="3600" b="1" kern="1200" spc="200" baseline="0">
          <a:solidFill>
            <a:schemeClr val="tx1"/>
          </a:solidFill>
          <a:effectLst/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228600" indent="-228600" algn="l" defTabSz="914400" rtl="0" eaLnBrk="1" latinLnBrk="0" hangingPunct="1">
        <a:spcBef>
          <a:spcPts val="1800"/>
        </a:spcBef>
        <a:buFont typeface="Wingdings" pitchFamily="2" charset="2"/>
        <a:buChar char=""/>
        <a:defRPr sz="3200" kern="1200">
          <a:solidFill>
            <a:schemeClr val="tx1"/>
          </a:solidFill>
          <a:effectLst>
            <a:outerShdw blurRad="76200" sx="101000" sy="101000" algn="ctr" rotWithShape="0">
              <a:schemeClr val="tx1">
                <a:lumMod val="85000"/>
                <a:alpha val="40000"/>
              </a:schemeClr>
            </a:outerShdw>
          </a:effectLst>
          <a:latin typeface="Times New Roman" pitchFamily="18" charset="0"/>
          <a:ea typeface="+mn-ea"/>
          <a:cs typeface="Times New Roman" pitchFamily="18" charset="0"/>
        </a:defRPr>
      </a:lvl1pPr>
      <a:lvl2pPr marL="514350" indent="-228600" algn="l" defTabSz="914400" rtl="0" eaLnBrk="1" latinLnBrk="0" hangingPunct="1">
        <a:spcBef>
          <a:spcPts val="1000"/>
        </a:spcBef>
        <a:buFont typeface="Arial" pitchFamily="34" charset="0"/>
        <a:buChar char="•"/>
        <a:defRPr sz="3200" kern="1200">
          <a:solidFill>
            <a:schemeClr val="tx1"/>
          </a:solidFill>
          <a:effectLst>
            <a:outerShdw blurRad="76200" sx="101000" sy="101000" algn="ctr" rotWithShape="0">
              <a:schemeClr val="tx1">
                <a:lumMod val="85000"/>
                <a:alpha val="40000"/>
              </a:schemeClr>
            </a:outerShdw>
          </a:effectLst>
          <a:latin typeface="Times New Roman" pitchFamily="18" charset="0"/>
          <a:ea typeface="+mn-ea"/>
          <a:cs typeface="Times New Roman" pitchFamily="18" charset="0"/>
        </a:defRPr>
      </a:lvl2pPr>
      <a:lvl3pPr marL="806450" indent="-228600" algn="l" defTabSz="914400" rtl="0" eaLnBrk="1" latinLnBrk="0" hangingPunct="1">
        <a:spcBef>
          <a:spcPts val="1000"/>
        </a:spcBef>
        <a:buFont typeface="Wingdings" pitchFamily="2" charset="2"/>
        <a:buChar char=""/>
        <a:defRPr sz="3200" kern="1200">
          <a:solidFill>
            <a:schemeClr val="tx1"/>
          </a:solidFill>
          <a:effectLst>
            <a:outerShdw blurRad="76200" sx="101000" sy="101000" algn="ctr" rotWithShape="0">
              <a:schemeClr val="tx1">
                <a:lumMod val="85000"/>
                <a:alpha val="40000"/>
              </a:schemeClr>
            </a:outerShdw>
          </a:effectLst>
          <a:latin typeface="Times New Roman" pitchFamily="18" charset="0"/>
          <a:ea typeface="+mn-ea"/>
          <a:cs typeface="Times New Roman" pitchFamily="18" charset="0"/>
        </a:defRPr>
      </a:lvl3pPr>
      <a:lvl4pPr marL="1089025" indent="-228600" algn="l" defTabSz="914400" rtl="0" eaLnBrk="1" latinLnBrk="0" hangingPunct="1">
        <a:spcBef>
          <a:spcPts val="1000"/>
        </a:spcBef>
        <a:buFont typeface="Arial" pitchFamily="34" charset="0"/>
        <a:buChar char="•"/>
        <a:defRPr sz="3200" kern="1200">
          <a:solidFill>
            <a:schemeClr val="tx1"/>
          </a:solidFill>
          <a:effectLst>
            <a:outerShdw blurRad="76200" sx="101000" sy="101000" algn="ctr" rotWithShape="0">
              <a:schemeClr val="tx1">
                <a:lumMod val="85000"/>
                <a:alpha val="40000"/>
              </a:schemeClr>
            </a:outerShdw>
          </a:effectLst>
          <a:latin typeface="Times New Roman" pitchFamily="18" charset="0"/>
          <a:ea typeface="+mn-ea"/>
          <a:cs typeface="Times New Roman" pitchFamily="18" charset="0"/>
        </a:defRPr>
      </a:lvl4pPr>
      <a:lvl5pPr marL="1371600" indent="-228600" algn="l" defTabSz="914400" rtl="0" eaLnBrk="1" latinLnBrk="0" hangingPunct="1">
        <a:spcBef>
          <a:spcPts val="1000"/>
        </a:spcBef>
        <a:buFont typeface="Wingdings" pitchFamily="2" charset="2"/>
        <a:buChar char="l"/>
        <a:defRPr sz="3200" kern="1200">
          <a:solidFill>
            <a:schemeClr val="tx1"/>
          </a:solidFill>
          <a:effectLst>
            <a:outerShdw blurRad="76200" sx="101000" sy="101000" algn="ctr" rotWithShape="0">
              <a:schemeClr val="tx1">
                <a:lumMod val="85000"/>
                <a:alpha val="40000"/>
              </a:schemeClr>
            </a:outerShdw>
          </a:effectLst>
          <a:latin typeface="Times New Roman" pitchFamily="18" charset="0"/>
          <a:ea typeface="+mn-ea"/>
          <a:cs typeface="Times New Roman" pitchFamily="18" charset="0"/>
        </a:defRPr>
      </a:lvl5pPr>
      <a:lvl6pPr marL="1600200" indent="-228600" algn="l" defTabSz="914400" rtl="0" eaLnBrk="1" latinLnBrk="0" hangingPunct="1">
        <a:spcBef>
          <a:spcPts val="1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defTabSz="914400" rtl="0" eaLnBrk="1" latinLnBrk="0" hangingPunct="1">
        <a:spcBef>
          <a:spcPts val="1000"/>
        </a:spcBef>
        <a:buFont typeface="Wingdings" pitchFamily="2" charset="2"/>
        <a:buChar char="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defTabSz="914400" rtl="0" eaLnBrk="1" latinLnBrk="0" hangingPunct="1">
        <a:spcBef>
          <a:spcPts val="1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defTabSz="914400" rtl="0" eaLnBrk="1" latinLnBrk="0" hangingPunct="1">
        <a:spcBef>
          <a:spcPts val="1000"/>
        </a:spcBef>
        <a:buFont typeface="Wingdings" pitchFamily="2" charset="2"/>
        <a:buChar char="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10340" y="5612"/>
            <a:ext cx="6827290" cy="1143000"/>
          </a:xfrm>
          <a:prstGeom prst="rect">
            <a:avLst/>
          </a:prstGeom>
          <a:solidFill>
            <a:srgbClr val="00CC00"/>
          </a:solidFill>
          <a:ln w="19050">
            <a:solidFill>
              <a:schemeClr val="tx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none"/>
        </p:style>
        <p:txBody>
          <a:bodyPr vert="horz" lIns="91440" tIns="45720" rIns="91440" bIns="45720" rtlCol="0" anchor="ctr">
            <a:normAutofit/>
            <a:scene3d>
              <a:camera prst="orthographicFront"/>
              <a:lightRig rig="threePt" dir="t"/>
            </a:scene3d>
            <a:sp3d extrusionH="25400">
              <a:bevelT w="12700" h="12700"/>
              <a:extrusionClr>
                <a:schemeClr val="bg1">
                  <a:lumMod val="10000"/>
                  <a:lumOff val="90000"/>
                </a:schemeClr>
              </a:extrusionClr>
            </a:sp3d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0215" y="1244599"/>
            <a:ext cx="8357339" cy="5128047"/>
          </a:xfrm>
          <a:prstGeom prst="ellipse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none"/>
        </p:style>
        <p:txBody>
          <a:bodyPr vert="horz" lIns="45720" tIns="45720" rIns="45720" bIns="45720" rtlCol="0" anchor="t" anchorCtr="0">
            <a:noAutofit/>
            <a:scene3d>
              <a:camera prst="orthographicFront"/>
              <a:lightRig rig="threePt" dir="t"/>
            </a:scene3d>
            <a:sp3d extrusionH="25400"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6517944"/>
            <a:ext cx="2133600" cy="259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7FA513-4DCC-4818-956D-AC4785168C86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5/22/2021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21824"/>
            <a:ext cx="2895600" cy="259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521824"/>
            <a:ext cx="2133600" cy="259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0529E2-F1DD-48F3-BF2C-5C1488F2E145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9" name="Oval 58"/>
          <p:cNvSpPr/>
          <p:nvPr/>
        </p:nvSpPr>
        <p:spPr>
          <a:xfrm>
            <a:off x="685800" y="152400"/>
            <a:ext cx="914400" cy="9144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FFFFFF"/>
              </a:solidFill>
            </a:endParaRPr>
          </a:p>
        </p:txBody>
      </p:sp>
      <p:sp>
        <p:nvSpPr>
          <p:cNvPr id="62" name="Oval 61"/>
          <p:cNvSpPr/>
          <p:nvPr/>
        </p:nvSpPr>
        <p:spPr>
          <a:xfrm>
            <a:off x="381000" y="1206500"/>
            <a:ext cx="457200" cy="4572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FFFFFF"/>
              </a:solidFill>
            </a:endParaRPr>
          </a:p>
        </p:txBody>
      </p:sp>
      <p:sp>
        <p:nvSpPr>
          <p:cNvPr id="63" name="Oval 62"/>
          <p:cNvSpPr/>
          <p:nvPr/>
        </p:nvSpPr>
        <p:spPr>
          <a:xfrm>
            <a:off x="685800" y="914400"/>
            <a:ext cx="355600" cy="3556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FFFFFF"/>
              </a:solidFill>
            </a:endParaRPr>
          </a:p>
        </p:txBody>
      </p:sp>
      <p:sp>
        <p:nvSpPr>
          <p:cNvPr id="64" name="Oval 63"/>
          <p:cNvSpPr/>
          <p:nvPr/>
        </p:nvSpPr>
        <p:spPr>
          <a:xfrm>
            <a:off x="647700" y="1143000"/>
            <a:ext cx="431800" cy="4318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FFFFFF"/>
              </a:solidFill>
            </a:endParaRPr>
          </a:p>
        </p:txBody>
      </p:sp>
      <p:sp>
        <p:nvSpPr>
          <p:cNvPr id="65" name="Oval 64"/>
          <p:cNvSpPr/>
          <p:nvPr/>
        </p:nvSpPr>
        <p:spPr>
          <a:xfrm>
            <a:off x="457200" y="0"/>
            <a:ext cx="762000" cy="762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FFFFFF"/>
              </a:solidFill>
            </a:endParaRPr>
          </a:p>
        </p:txBody>
      </p:sp>
      <p:sp>
        <p:nvSpPr>
          <p:cNvPr id="66" name="Oval 65"/>
          <p:cNvSpPr/>
          <p:nvPr/>
        </p:nvSpPr>
        <p:spPr>
          <a:xfrm>
            <a:off x="1714500" y="0"/>
            <a:ext cx="355600" cy="3556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FFFFFF"/>
              </a:solidFill>
            </a:endParaRPr>
          </a:p>
        </p:txBody>
      </p:sp>
      <p:sp>
        <p:nvSpPr>
          <p:cNvPr id="67" name="Oval 66"/>
          <p:cNvSpPr/>
          <p:nvPr/>
        </p:nvSpPr>
        <p:spPr>
          <a:xfrm>
            <a:off x="1676400" y="228600"/>
            <a:ext cx="431800" cy="4318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FFFFFF"/>
              </a:solidFill>
            </a:endParaRPr>
          </a:p>
        </p:txBody>
      </p:sp>
      <p:sp>
        <p:nvSpPr>
          <p:cNvPr id="68" name="Oval 67"/>
          <p:cNvSpPr/>
          <p:nvPr/>
        </p:nvSpPr>
        <p:spPr>
          <a:xfrm>
            <a:off x="2019300" y="304800"/>
            <a:ext cx="203200" cy="2032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FFFFFF"/>
              </a:solidFill>
            </a:endParaRPr>
          </a:p>
        </p:txBody>
      </p:sp>
      <p:sp>
        <p:nvSpPr>
          <p:cNvPr id="69" name="Oval 68"/>
          <p:cNvSpPr/>
          <p:nvPr/>
        </p:nvSpPr>
        <p:spPr>
          <a:xfrm>
            <a:off x="1028700" y="1524000"/>
            <a:ext cx="203200" cy="2032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FFFFFF"/>
              </a:solidFill>
            </a:endParaRPr>
          </a:p>
        </p:txBody>
      </p:sp>
      <p:sp>
        <p:nvSpPr>
          <p:cNvPr id="70" name="Oval 69"/>
          <p:cNvSpPr/>
          <p:nvPr/>
        </p:nvSpPr>
        <p:spPr>
          <a:xfrm>
            <a:off x="88900" y="1066800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FFFFFF"/>
              </a:solidFill>
            </a:endParaRPr>
          </a:p>
        </p:txBody>
      </p:sp>
      <p:sp>
        <p:nvSpPr>
          <p:cNvPr id="71" name="Oval 70"/>
          <p:cNvSpPr/>
          <p:nvPr/>
        </p:nvSpPr>
        <p:spPr>
          <a:xfrm>
            <a:off x="914400" y="1752600"/>
            <a:ext cx="203200" cy="2032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FFFFFF"/>
              </a:solidFill>
            </a:endParaRPr>
          </a:p>
        </p:txBody>
      </p:sp>
      <p:sp>
        <p:nvSpPr>
          <p:cNvPr id="72" name="Oval 71"/>
          <p:cNvSpPr/>
          <p:nvPr/>
        </p:nvSpPr>
        <p:spPr>
          <a:xfrm>
            <a:off x="0" y="1244600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FFFFFF"/>
              </a:solidFill>
            </a:endParaRPr>
          </a:p>
        </p:txBody>
      </p:sp>
      <p:sp>
        <p:nvSpPr>
          <p:cNvPr id="73" name="Oval 72"/>
          <p:cNvSpPr/>
          <p:nvPr/>
        </p:nvSpPr>
        <p:spPr>
          <a:xfrm>
            <a:off x="152400" y="1092200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FFFFFF"/>
              </a:solidFill>
            </a:endParaRPr>
          </a:p>
        </p:txBody>
      </p:sp>
      <p:sp>
        <p:nvSpPr>
          <p:cNvPr id="74" name="Oval 73"/>
          <p:cNvSpPr/>
          <p:nvPr/>
        </p:nvSpPr>
        <p:spPr>
          <a:xfrm>
            <a:off x="304800" y="1066800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FFFFFF"/>
              </a:solidFill>
            </a:endParaRPr>
          </a:p>
        </p:txBody>
      </p:sp>
      <p:sp>
        <p:nvSpPr>
          <p:cNvPr id="77" name="Oval 76"/>
          <p:cNvSpPr/>
          <p:nvPr/>
        </p:nvSpPr>
        <p:spPr>
          <a:xfrm rot="6197586" flipV="1">
            <a:off x="7932464" y="5568366"/>
            <a:ext cx="914400" cy="9144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FFFFFF"/>
              </a:solidFill>
            </a:endParaRPr>
          </a:p>
        </p:txBody>
      </p:sp>
      <p:sp>
        <p:nvSpPr>
          <p:cNvPr id="80" name="Oval 79"/>
          <p:cNvSpPr/>
          <p:nvPr/>
        </p:nvSpPr>
        <p:spPr>
          <a:xfrm rot="6197586" flipV="1">
            <a:off x="8633992" y="4734233"/>
            <a:ext cx="457200" cy="4572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FFFFFF"/>
              </a:solidFill>
            </a:endParaRPr>
          </a:p>
        </p:txBody>
      </p:sp>
      <p:sp>
        <p:nvSpPr>
          <p:cNvPr id="81" name="Oval 80"/>
          <p:cNvSpPr/>
          <p:nvPr/>
        </p:nvSpPr>
        <p:spPr>
          <a:xfrm rot="6197586" flipV="1">
            <a:off x="8292676" y="4953384"/>
            <a:ext cx="355600" cy="3556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FFFFFF"/>
              </a:solidFill>
            </a:endParaRPr>
          </a:p>
        </p:txBody>
      </p:sp>
      <p:sp>
        <p:nvSpPr>
          <p:cNvPr id="82" name="Oval 81"/>
          <p:cNvSpPr/>
          <p:nvPr/>
        </p:nvSpPr>
        <p:spPr>
          <a:xfrm rot="6197586" flipV="1">
            <a:off x="8514131" y="4976607"/>
            <a:ext cx="431800" cy="4318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FFFFFF"/>
              </a:solidFill>
            </a:endParaRPr>
          </a:p>
        </p:txBody>
      </p:sp>
      <p:sp>
        <p:nvSpPr>
          <p:cNvPr id="83" name="Oval 82"/>
          <p:cNvSpPr/>
          <p:nvPr/>
        </p:nvSpPr>
        <p:spPr>
          <a:xfrm rot="6197586" flipV="1">
            <a:off x="7856272" y="5295370"/>
            <a:ext cx="762000" cy="762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FFFFFF"/>
              </a:solidFill>
            </a:endParaRPr>
          </a:p>
        </p:txBody>
      </p:sp>
      <p:sp>
        <p:nvSpPr>
          <p:cNvPr id="84" name="Oval 83"/>
          <p:cNvSpPr/>
          <p:nvPr/>
        </p:nvSpPr>
        <p:spPr>
          <a:xfrm rot="6197586" flipV="1">
            <a:off x="199818" y="5914818"/>
            <a:ext cx="216774" cy="216774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FFFFFF"/>
              </a:solidFill>
            </a:endParaRPr>
          </a:p>
        </p:txBody>
      </p:sp>
      <p:sp>
        <p:nvSpPr>
          <p:cNvPr id="85" name="Oval 84"/>
          <p:cNvSpPr/>
          <p:nvPr/>
        </p:nvSpPr>
        <p:spPr>
          <a:xfrm rot="6197586" flipV="1">
            <a:off x="7387699" y="5767494"/>
            <a:ext cx="431800" cy="4318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FFFFFF"/>
              </a:solidFill>
            </a:endParaRPr>
          </a:p>
        </p:txBody>
      </p:sp>
      <p:sp>
        <p:nvSpPr>
          <p:cNvPr id="86" name="Oval 85"/>
          <p:cNvSpPr/>
          <p:nvPr/>
        </p:nvSpPr>
        <p:spPr>
          <a:xfrm rot="6197586" flipV="1">
            <a:off x="7412357" y="6095509"/>
            <a:ext cx="203200" cy="2032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FFFFFF"/>
              </a:solidFill>
            </a:endParaRPr>
          </a:p>
        </p:txBody>
      </p:sp>
      <p:sp>
        <p:nvSpPr>
          <p:cNvPr id="87" name="Oval 86"/>
          <p:cNvSpPr/>
          <p:nvPr/>
        </p:nvSpPr>
        <p:spPr>
          <a:xfrm rot="6197586" flipV="1">
            <a:off x="7638907" y="6462226"/>
            <a:ext cx="203200" cy="2032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FFFFFF"/>
              </a:solidFill>
            </a:endParaRPr>
          </a:p>
        </p:txBody>
      </p:sp>
      <p:sp>
        <p:nvSpPr>
          <p:cNvPr id="88" name="Oval 87"/>
          <p:cNvSpPr/>
          <p:nvPr/>
        </p:nvSpPr>
        <p:spPr>
          <a:xfrm rot="6197586" flipV="1">
            <a:off x="8607584" y="4384300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FFFFFF"/>
              </a:solidFill>
            </a:endParaRPr>
          </a:p>
        </p:txBody>
      </p:sp>
      <p:sp>
        <p:nvSpPr>
          <p:cNvPr id="89" name="Oval 88"/>
          <p:cNvSpPr/>
          <p:nvPr/>
        </p:nvSpPr>
        <p:spPr>
          <a:xfrm rot="6197586" flipV="1">
            <a:off x="7887663" y="6403551"/>
            <a:ext cx="203200" cy="2032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FFFFFF"/>
              </a:solidFill>
            </a:endParaRPr>
          </a:p>
        </p:txBody>
      </p:sp>
      <p:sp>
        <p:nvSpPr>
          <p:cNvPr id="90" name="Oval 89"/>
          <p:cNvSpPr/>
          <p:nvPr/>
        </p:nvSpPr>
        <p:spPr>
          <a:xfrm rot="6197586" flipV="1">
            <a:off x="8801061" y="4338664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FFFFFF"/>
              </a:solidFill>
            </a:endParaRPr>
          </a:p>
        </p:txBody>
      </p:sp>
      <p:sp>
        <p:nvSpPr>
          <p:cNvPr id="91" name="Oval 90"/>
          <p:cNvSpPr/>
          <p:nvPr/>
        </p:nvSpPr>
        <p:spPr>
          <a:xfrm rot="6197586" flipV="1">
            <a:off x="8617702" y="4451939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FFFFFF"/>
              </a:solidFill>
            </a:endParaRPr>
          </a:p>
        </p:txBody>
      </p:sp>
      <p:sp>
        <p:nvSpPr>
          <p:cNvPr id="92" name="Oval 91"/>
          <p:cNvSpPr/>
          <p:nvPr/>
        </p:nvSpPr>
        <p:spPr>
          <a:xfrm rot="6197586" flipV="1">
            <a:off x="8557941" y="4594415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FFFFFF"/>
              </a:solidFill>
            </a:endParaRPr>
          </a:p>
        </p:txBody>
      </p:sp>
      <p:sp>
        <p:nvSpPr>
          <p:cNvPr id="95" name="Oval 94"/>
          <p:cNvSpPr/>
          <p:nvPr/>
        </p:nvSpPr>
        <p:spPr>
          <a:xfrm rot="6197586" flipV="1">
            <a:off x="243115" y="6241508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FFFFFF"/>
              </a:solidFill>
            </a:endParaRPr>
          </a:p>
        </p:txBody>
      </p:sp>
      <p:sp>
        <p:nvSpPr>
          <p:cNvPr id="96" name="Oval 95"/>
          <p:cNvSpPr/>
          <p:nvPr/>
        </p:nvSpPr>
        <p:spPr>
          <a:xfrm rot="6197586" flipV="1">
            <a:off x="436592" y="6195872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FFFFFF"/>
              </a:solidFill>
            </a:endParaRPr>
          </a:p>
        </p:txBody>
      </p:sp>
      <p:sp>
        <p:nvSpPr>
          <p:cNvPr id="97" name="Oval 96"/>
          <p:cNvSpPr/>
          <p:nvPr/>
        </p:nvSpPr>
        <p:spPr>
          <a:xfrm rot="6197586" flipV="1">
            <a:off x="253233" y="6309147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FFFFFF"/>
              </a:solidFill>
            </a:endParaRPr>
          </a:p>
        </p:txBody>
      </p:sp>
      <p:sp>
        <p:nvSpPr>
          <p:cNvPr id="98" name="Oval 97"/>
          <p:cNvSpPr/>
          <p:nvPr/>
        </p:nvSpPr>
        <p:spPr>
          <a:xfrm rot="6197586" flipV="1">
            <a:off x="193472" y="6451623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3282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</p:sldLayoutIdLst>
  <p:txStyles>
    <p:titleStyle>
      <a:lvl1pPr algn="l" defTabSz="914400" rtl="0" eaLnBrk="1" latinLnBrk="0" hangingPunct="1">
        <a:spcBef>
          <a:spcPct val="0"/>
        </a:spcBef>
        <a:buNone/>
        <a:defRPr sz="3600" b="1" kern="1200" spc="200" baseline="0">
          <a:solidFill>
            <a:schemeClr val="tx1"/>
          </a:solidFill>
          <a:effectLst/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228600" indent="-228600" algn="l" defTabSz="914400" rtl="0" eaLnBrk="1" latinLnBrk="0" hangingPunct="1">
        <a:spcBef>
          <a:spcPts val="1800"/>
        </a:spcBef>
        <a:buFont typeface="Wingdings" pitchFamily="2" charset="2"/>
        <a:buChar char=""/>
        <a:defRPr sz="3200" kern="1200">
          <a:solidFill>
            <a:schemeClr val="tx1"/>
          </a:solidFill>
          <a:effectLst>
            <a:outerShdw blurRad="76200" sx="101000" sy="101000" algn="ctr" rotWithShape="0">
              <a:schemeClr val="tx1">
                <a:lumMod val="85000"/>
                <a:alpha val="40000"/>
              </a:schemeClr>
            </a:outerShdw>
          </a:effectLst>
          <a:latin typeface="Times New Roman" pitchFamily="18" charset="0"/>
          <a:ea typeface="+mn-ea"/>
          <a:cs typeface="Times New Roman" pitchFamily="18" charset="0"/>
        </a:defRPr>
      </a:lvl1pPr>
      <a:lvl2pPr marL="514350" indent="-228600" algn="l" defTabSz="914400" rtl="0" eaLnBrk="1" latinLnBrk="0" hangingPunct="1">
        <a:spcBef>
          <a:spcPts val="1000"/>
        </a:spcBef>
        <a:buFont typeface="Arial" pitchFamily="34" charset="0"/>
        <a:buChar char="•"/>
        <a:defRPr sz="3200" kern="1200">
          <a:solidFill>
            <a:schemeClr val="tx1"/>
          </a:solidFill>
          <a:effectLst>
            <a:outerShdw blurRad="76200" sx="101000" sy="101000" algn="ctr" rotWithShape="0">
              <a:schemeClr val="tx1">
                <a:lumMod val="85000"/>
                <a:alpha val="40000"/>
              </a:schemeClr>
            </a:outerShdw>
          </a:effectLst>
          <a:latin typeface="Times New Roman" pitchFamily="18" charset="0"/>
          <a:ea typeface="+mn-ea"/>
          <a:cs typeface="Times New Roman" pitchFamily="18" charset="0"/>
        </a:defRPr>
      </a:lvl2pPr>
      <a:lvl3pPr marL="806450" indent="-228600" algn="l" defTabSz="914400" rtl="0" eaLnBrk="1" latinLnBrk="0" hangingPunct="1">
        <a:spcBef>
          <a:spcPts val="1000"/>
        </a:spcBef>
        <a:buFont typeface="Wingdings" pitchFamily="2" charset="2"/>
        <a:buChar char=""/>
        <a:defRPr sz="3200" kern="1200">
          <a:solidFill>
            <a:schemeClr val="tx1"/>
          </a:solidFill>
          <a:effectLst>
            <a:outerShdw blurRad="76200" sx="101000" sy="101000" algn="ctr" rotWithShape="0">
              <a:schemeClr val="tx1">
                <a:lumMod val="85000"/>
                <a:alpha val="40000"/>
              </a:schemeClr>
            </a:outerShdw>
          </a:effectLst>
          <a:latin typeface="Times New Roman" pitchFamily="18" charset="0"/>
          <a:ea typeface="+mn-ea"/>
          <a:cs typeface="Times New Roman" pitchFamily="18" charset="0"/>
        </a:defRPr>
      </a:lvl3pPr>
      <a:lvl4pPr marL="1089025" indent="-228600" algn="l" defTabSz="914400" rtl="0" eaLnBrk="1" latinLnBrk="0" hangingPunct="1">
        <a:spcBef>
          <a:spcPts val="1000"/>
        </a:spcBef>
        <a:buFont typeface="Arial" pitchFamily="34" charset="0"/>
        <a:buChar char="•"/>
        <a:defRPr sz="3200" kern="1200">
          <a:solidFill>
            <a:schemeClr val="tx1"/>
          </a:solidFill>
          <a:effectLst>
            <a:outerShdw blurRad="76200" sx="101000" sy="101000" algn="ctr" rotWithShape="0">
              <a:schemeClr val="tx1">
                <a:lumMod val="85000"/>
                <a:alpha val="40000"/>
              </a:schemeClr>
            </a:outerShdw>
          </a:effectLst>
          <a:latin typeface="Times New Roman" pitchFamily="18" charset="0"/>
          <a:ea typeface="+mn-ea"/>
          <a:cs typeface="Times New Roman" pitchFamily="18" charset="0"/>
        </a:defRPr>
      </a:lvl4pPr>
      <a:lvl5pPr marL="1371600" indent="-228600" algn="l" defTabSz="914400" rtl="0" eaLnBrk="1" latinLnBrk="0" hangingPunct="1">
        <a:spcBef>
          <a:spcPts val="1000"/>
        </a:spcBef>
        <a:buFont typeface="Wingdings" pitchFamily="2" charset="2"/>
        <a:buChar char="l"/>
        <a:defRPr sz="3200" kern="1200">
          <a:solidFill>
            <a:schemeClr val="tx1"/>
          </a:solidFill>
          <a:effectLst>
            <a:outerShdw blurRad="76200" sx="101000" sy="101000" algn="ctr" rotWithShape="0">
              <a:schemeClr val="tx1">
                <a:lumMod val="85000"/>
                <a:alpha val="40000"/>
              </a:schemeClr>
            </a:outerShdw>
          </a:effectLst>
          <a:latin typeface="Times New Roman" pitchFamily="18" charset="0"/>
          <a:ea typeface="+mn-ea"/>
          <a:cs typeface="Times New Roman" pitchFamily="18" charset="0"/>
        </a:defRPr>
      </a:lvl5pPr>
      <a:lvl6pPr marL="1600200" indent="-228600" algn="l" defTabSz="914400" rtl="0" eaLnBrk="1" latinLnBrk="0" hangingPunct="1">
        <a:spcBef>
          <a:spcPts val="1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defTabSz="914400" rtl="0" eaLnBrk="1" latinLnBrk="0" hangingPunct="1">
        <a:spcBef>
          <a:spcPts val="1000"/>
        </a:spcBef>
        <a:buFont typeface="Wingdings" pitchFamily="2" charset="2"/>
        <a:buChar char="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defTabSz="914400" rtl="0" eaLnBrk="1" latinLnBrk="0" hangingPunct="1">
        <a:spcBef>
          <a:spcPts val="1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defTabSz="914400" rtl="0" eaLnBrk="1" latinLnBrk="0" hangingPunct="1">
        <a:spcBef>
          <a:spcPts val="1000"/>
        </a:spcBef>
        <a:buFont typeface="Wingdings" pitchFamily="2" charset="2"/>
        <a:buChar char="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10340" y="5612"/>
            <a:ext cx="6827290" cy="1143000"/>
          </a:xfrm>
          <a:prstGeom prst="rect">
            <a:avLst/>
          </a:prstGeom>
          <a:solidFill>
            <a:srgbClr val="00CC00"/>
          </a:solidFill>
          <a:ln w="19050">
            <a:solidFill>
              <a:schemeClr val="tx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none"/>
        </p:style>
        <p:txBody>
          <a:bodyPr vert="horz" lIns="91440" tIns="45720" rIns="91440" bIns="45720" rtlCol="0" anchor="ctr">
            <a:normAutofit/>
            <a:scene3d>
              <a:camera prst="orthographicFront"/>
              <a:lightRig rig="threePt" dir="t"/>
            </a:scene3d>
            <a:sp3d extrusionH="25400">
              <a:bevelT w="12700" h="12700"/>
              <a:extrusionClr>
                <a:schemeClr val="bg1">
                  <a:lumMod val="10000"/>
                  <a:lumOff val="90000"/>
                </a:schemeClr>
              </a:extrusionClr>
            </a:sp3d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0215" y="1244599"/>
            <a:ext cx="8357339" cy="5128047"/>
          </a:xfrm>
          <a:prstGeom prst="ellipse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none"/>
        </p:style>
        <p:txBody>
          <a:bodyPr vert="horz" lIns="45720" tIns="45720" rIns="45720" bIns="45720" rtlCol="0" anchor="t" anchorCtr="0">
            <a:noAutofit/>
            <a:scene3d>
              <a:camera prst="orthographicFront"/>
              <a:lightRig rig="threePt" dir="t"/>
            </a:scene3d>
            <a:sp3d extrusionH="25400"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6517944"/>
            <a:ext cx="2133600" cy="259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7FA513-4DCC-4818-956D-AC4785168C86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5/22/2021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21824"/>
            <a:ext cx="2895600" cy="259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521824"/>
            <a:ext cx="2133600" cy="259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0529E2-F1DD-48F3-BF2C-5C1488F2E145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9" name="Oval 58"/>
          <p:cNvSpPr/>
          <p:nvPr/>
        </p:nvSpPr>
        <p:spPr>
          <a:xfrm>
            <a:off x="685800" y="152400"/>
            <a:ext cx="914400" cy="9144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FFFFFF"/>
              </a:solidFill>
            </a:endParaRPr>
          </a:p>
        </p:txBody>
      </p:sp>
      <p:sp>
        <p:nvSpPr>
          <p:cNvPr id="62" name="Oval 61"/>
          <p:cNvSpPr/>
          <p:nvPr/>
        </p:nvSpPr>
        <p:spPr>
          <a:xfrm>
            <a:off x="381000" y="1206500"/>
            <a:ext cx="457200" cy="4572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FFFFFF"/>
              </a:solidFill>
            </a:endParaRPr>
          </a:p>
        </p:txBody>
      </p:sp>
      <p:sp>
        <p:nvSpPr>
          <p:cNvPr id="63" name="Oval 62"/>
          <p:cNvSpPr/>
          <p:nvPr/>
        </p:nvSpPr>
        <p:spPr>
          <a:xfrm>
            <a:off x="685800" y="914400"/>
            <a:ext cx="355600" cy="3556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FFFFFF"/>
              </a:solidFill>
            </a:endParaRPr>
          </a:p>
        </p:txBody>
      </p:sp>
      <p:sp>
        <p:nvSpPr>
          <p:cNvPr id="64" name="Oval 63"/>
          <p:cNvSpPr/>
          <p:nvPr/>
        </p:nvSpPr>
        <p:spPr>
          <a:xfrm>
            <a:off x="647700" y="1143000"/>
            <a:ext cx="431800" cy="4318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FFFFFF"/>
              </a:solidFill>
            </a:endParaRPr>
          </a:p>
        </p:txBody>
      </p:sp>
      <p:sp>
        <p:nvSpPr>
          <p:cNvPr id="65" name="Oval 64"/>
          <p:cNvSpPr/>
          <p:nvPr/>
        </p:nvSpPr>
        <p:spPr>
          <a:xfrm>
            <a:off x="457200" y="0"/>
            <a:ext cx="762000" cy="762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FFFFFF"/>
              </a:solidFill>
            </a:endParaRPr>
          </a:p>
        </p:txBody>
      </p:sp>
      <p:sp>
        <p:nvSpPr>
          <p:cNvPr id="66" name="Oval 65"/>
          <p:cNvSpPr/>
          <p:nvPr/>
        </p:nvSpPr>
        <p:spPr>
          <a:xfrm>
            <a:off x="1714500" y="0"/>
            <a:ext cx="355600" cy="3556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FFFFFF"/>
              </a:solidFill>
            </a:endParaRPr>
          </a:p>
        </p:txBody>
      </p:sp>
      <p:sp>
        <p:nvSpPr>
          <p:cNvPr id="67" name="Oval 66"/>
          <p:cNvSpPr/>
          <p:nvPr/>
        </p:nvSpPr>
        <p:spPr>
          <a:xfrm>
            <a:off x="1676400" y="228600"/>
            <a:ext cx="431800" cy="4318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FFFFFF"/>
              </a:solidFill>
            </a:endParaRPr>
          </a:p>
        </p:txBody>
      </p:sp>
      <p:sp>
        <p:nvSpPr>
          <p:cNvPr id="68" name="Oval 67"/>
          <p:cNvSpPr/>
          <p:nvPr/>
        </p:nvSpPr>
        <p:spPr>
          <a:xfrm>
            <a:off x="2019300" y="304800"/>
            <a:ext cx="203200" cy="2032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FFFFFF"/>
              </a:solidFill>
            </a:endParaRPr>
          </a:p>
        </p:txBody>
      </p:sp>
      <p:sp>
        <p:nvSpPr>
          <p:cNvPr id="69" name="Oval 68"/>
          <p:cNvSpPr/>
          <p:nvPr/>
        </p:nvSpPr>
        <p:spPr>
          <a:xfrm>
            <a:off x="1028700" y="1524000"/>
            <a:ext cx="203200" cy="2032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FFFFFF"/>
              </a:solidFill>
            </a:endParaRPr>
          </a:p>
        </p:txBody>
      </p:sp>
      <p:sp>
        <p:nvSpPr>
          <p:cNvPr id="70" name="Oval 69"/>
          <p:cNvSpPr/>
          <p:nvPr/>
        </p:nvSpPr>
        <p:spPr>
          <a:xfrm>
            <a:off x="88900" y="1066800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FFFFFF"/>
              </a:solidFill>
            </a:endParaRPr>
          </a:p>
        </p:txBody>
      </p:sp>
      <p:sp>
        <p:nvSpPr>
          <p:cNvPr id="71" name="Oval 70"/>
          <p:cNvSpPr/>
          <p:nvPr/>
        </p:nvSpPr>
        <p:spPr>
          <a:xfrm>
            <a:off x="914400" y="1752600"/>
            <a:ext cx="203200" cy="2032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FFFFFF"/>
              </a:solidFill>
            </a:endParaRPr>
          </a:p>
        </p:txBody>
      </p:sp>
      <p:sp>
        <p:nvSpPr>
          <p:cNvPr id="72" name="Oval 71"/>
          <p:cNvSpPr/>
          <p:nvPr/>
        </p:nvSpPr>
        <p:spPr>
          <a:xfrm>
            <a:off x="0" y="1244600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FFFFFF"/>
              </a:solidFill>
            </a:endParaRPr>
          </a:p>
        </p:txBody>
      </p:sp>
      <p:sp>
        <p:nvSpPr>
          <p:cNvPr id="73" name="Oval 72"/>
          <p:cNvSpPr/>
          <p:nvPr/>
        </p:nvSpPr>
        <p:spPr>
          <a:xfrm>
            <a:off x="152400" y="1092200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FFFFFF"/>
              </a:solidFill>
            </a:endParaRPr>
          </a:p>
        </p:txBody>
      </p:sp>
      <p:sp>
        <p:nvSpPr>
          <p:cNvPr id="74" name="Oval 73"/>
          <p:cNvSpPr/>
          <p:nvPr/>
        </p:nvSpPr>
        <p:spPr>
          <a:xfrm>
            <a:off x="304800" y="1066800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FFFFFF"/>
              </a:solidFill>
            </a:endParaRPr>
          </a:p>
        </p:txBody>
      </p:sp>
      <p:sp>
        <p:nvSpPr>
          <p:cNvPr id="77" name="Oval 76"/>
          <p:cNvSpPr/>
          <p:nvPr/>
        </p:nvSpPr>
        <p:spPr>
          <a:xfrm rot="6197586" flipV="1">
            <a:off x="7932464" y="5568366"/>
            <a:ext cx="914400" cy="9144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FFFFFF"/>
              </a:solidFill>
            </a:endParaRPr>
          </a:p>
        </p:txBody>
      </p:sp>
      <p:sp>
        <p:nvSpPr>
          <p:cNvPr id="80" name="Oval 79"/>
          <p:cNvSpPr/>
          <p:nvPr/>
        </p:nvSpPr>
        <p:spPr>
          <a:xfrm rot="6197586" flipV="1">
            <a:off x="8633992" y="4734233"/>
            <a:ext cx="457200" cy="4572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FFFFFF"/>
              </a:solidFill>
            </a:endParaRPr>
          </a:p>
        </p:txBody>
      </p:sp>
      <p:sp>
        <p:nvSpPr>
          <p:cNvPr id="81" name="Oval 80"/>
          <p:cNvSpPr/>
          <p:nvPr/>
        </p:nvSpPr>
        <p:spPr>
          <a:xfrm rot="6197586" flipV="1">
            <a:off x="8292676" y="4953384"/>
            <a:ext cx="355600" cy="3556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FFFFFF"/>
              </a:solidFill>
            </a:endParaRPr>
          </a:p>
        </p:txBody>
      </p:sp>
      <p:sp>
        <p:nvSpPr>
          <p:cNvPr id="82" name="Oval 81"/>
          <p:cNvSpPr/>
          <p:nvPr/>
        </p:nvSpPr>
        <p:spPr>
          <a:xfrm rot="6197586" flipV="1">
            <a:off x="8514131" y="4976607"/>
            <a:ext cx="431800" cy="4318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FFFFFF"/>
              </a:solidFill>
            </a:endParaRPr>
          </a:p>
        </p:txBody>
      </p:sp>
      <p:sp>
        <p:nvSpPr>
          <p:cNvPr id="83" name="Oval 82"/>
          <p:cNvSpPr/>
          <p:nvPr/>
        </p:nvSpPr>
        <p:spPr>
          <a:xfrm rot="6197586" flipV="1">
            <a:off x="7856272" y="5295370"/>
            <a:ext cx="762000" cy="762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FFFFFF"/>
              </a:solidFill>
            </a:endParaRPr>
          </a:p>
        </p:txBody>
      </p:sp>
      <p:sp>
        <p:nvSpPr>
          <p:cNvPr id="84" name="Oval 83"/>
          <p:cNvSpPr/>
          <p:nvPr/>
        </p:nvSpPr>
        <p:spPr>
          <a:xfrm rot="6197586" flipV="1">
            <a:off x="199818" y="5914818"/>
            <a:ext cx="216774" cy="216774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FFFFFF"/>
              </a:solidFill>
            </a:endParaRPr>
          </a:p>
        </p:txBody>
      </p:sp>
      <p:sp>
        <p:nvSpPr>
          <p:cNvPr id="85" name="Oval 84"/>
          <p:cNvSpPr/>
          <p:nvPr/>
        </p:nvSpPr>
        <p:spPr>
          <a:xfrm rot="6197586" flipV="1">
            <a:off x="7387699" y="5767494"/>
            <a:ext cx="431800" cy="4318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FFFFFF"/>
              </a:solidFill>
            </a:endParaRPr>
          </a:p>
        </p:txBody>
      </p:sp>
      <p:sp>
        <p:nvSpPr>
          <p:cNvPr id="86" name="Oval 85"/>
          <p:cNvSpPr/>
          <p:nvPr/>
        </p:nvSpPr>
        <p:spPr>
          <a:xfrm rot="6197586" flipV="1">
            <a:off x="7412357" y="6095509"/>
            <a:ext cx="203200" cy="2032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FFFFFF"/>
              </a:solidFill>
            </a:endParaRPr>
          </a:p>
        </p:txBody>
      </p:sp>
      <p:sp>
        <p:nvSpPr>
          <p:cNvPr id="87" name="Oval 86"/>
          <p:cNvSpPr/>
          <p:nvPr/>
        </p:nvSpPr>
        <p:spPr>
          <a:xfrm rot="6197586" flipV="1">
            <a:off x="7638907" y="6462226"/>
            <a:ext cx="203200" cy="2032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FFFFFF"/>
              </a:solidFill>
            </a:endParaRPr>
          </a:p>
        </p:txBody>
      </p:sp>
      <p:sp>
        <p:nvSpPr>
          <p:cNvPr id="88" name="Oval 87"/>
          <p:cNvSpPr/>
          <p:nvPr/>
        </p:nvSpPr>
        <p:spPr>
          <a:xfrm rot="6197586" flipV="1">
            <a:off x="8607584" y="4384300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FFFFFF"/>
              </a:solidFill>
            </a:endParaRPr>
          </a:p>
        </p:txBody>
      </p:sp>
      <p:sp>
        <p:nvSpPr>
          <p:cNvPr id="89" name="Oval 88"/>
          <p:cNvSpPr/>
          <p:nvPr/>
        </p:nvSpPr>
        <p:spPr>
          <a:xfrm rot="6197586" flipV="1">
            <a:off x="7887663" y="6403551"/>
            <a:ext cx="203200" cy="2032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FFFFFF"/>
              </a:solidFill>
            </a:endParaRPr>
          </a:p>
        </p:txBody>
      </p:sp>
      <p:sp>
        <p:nvSpPr>
          <p:cNvPr id="90" name="Oval 89"/>
          <p:cNvSpPr/>
          <p:nvPr/>
        </p:nvSpPr>
        <p:spPr>
          <a:xfrm rot="6197586" flipV="1">
            <a:off x="8801061" y="4338664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FFFFFF"/>
              </a:solidFill>
            </a:endParaRPr>
          </a:p>
        </p:txBody>
      </p:sp>
      <p:sp>
        <p:nvSpPr>
          <p:cNvPr id="91" name="Oval 90"/>
          <p:cNvSpPr/>
          <p:nvPr/>
        </p:nvSpPr>
        <p:spPr>
          <a:xfrm rot="6197586" flipV="1">
            <a:off x="8617702" y="4451939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FFFFFF"/>
              </a:solidFill>
            </a:endParaRPr>
          </a:p>
        </p:txBody>
      </p:sp>
      <p:sp>
        <p:nvSpPr>
          <p:cNvPr id="92" name="Oval 91"/>
          <p:cNvSpPr/>
          <p:nvPr/>
        </p:nvSpPr>
        <p:spPr>
          <a:xfrm rot="6197586" flipV="1">
            <a:off x="8557941" y="4594415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FFFFFF"/>
              </a:solidFill>
            </a:endParaRPr>
          </a:p>
        </p:txBody>
      </p:sp>
      <p:sp>
        <p:nvSpPr>
          <p:cNvPr id="95" name="Oval 94"/>
          <p:cNvSpPr/>
          <p:nvPr/>
        </p:nvSpPr>
        <p:spPr>
          <a:xfrm rot="6197586" flipV="1">
            <a:off x="243115" y="6241508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FFFFFF"/>
              </a:solidFill>
            </a:endParaRPr>
          </a:p>
        </p:txBody>
      </p:sp>
      <p:sp>
        <p:nvSpPr>
          <p:cNvPr id="96" name="Oval 95"/>
          <p:cNvSpPr/>
          <p:nvPr/>
        </p:nvSpPr>
        <p:spPr>
          <a:xfrm rot="6197586" flipV="1">
            <a:off x="436592" y="6195872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FFFFFF"/>
              </a:solidFill>
            </a:endParaRPr>
          </a:p>
        </p:txBody>
      </p:sp>
      <p:sp>
        <p:nvSpPr>
          <p:cNvPr id="97" name="Oval 96"/>
          <p:cNvSpPr/>
          <p:nvPr/>
        </p:nvSpPr>
        <p:spPr>
          <a:xfrm rot="6197586" flipV="1">
            <a:off x="253233" y="6309147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FFFFFF"/>
              </a:solidFill>
            </a:endParaRPr>
          </a:p>
        </p:txBody>
      </p:sp>
      <p:sp>
        <p:nvSpPr>
          <p:cNvPr id="98" name="Oval 97"/>
          <p:cNvSpPr/>
          <p:nvPr/>
        </p:nvSpPr>
        <p:spPr>
          <a:xfrm rot="6197586" flipV="1">
            <a:off x="193472" y="6451623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06152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</p:sldLayoutIdLst>
  <p:txStyles>
    <p:titleStyle>
      <a:lvl1pPr algn="l" defTabSz="914400" rtl="0" eaLnBrk="1" latinLnBrk="0" hangingPunct="1">
        <a:spcBef>
          <a:spcPct val="0"/>
        </a:spcBef>
        <a:buNone/>
        <a:defRPr sz="3600" b="1" kern="1200" spc="200" baseline="0">
          <a:solidFill>
            <a:schemeClr val="tx1"/>
          </a:solidFill>
          <a:effectLst/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228600" indent="-228600" algn="l" defTabSz="914400" rtl="0" eaLnBrk="1" latinLnBrk="0" hangingPunct="1">
        <a:spcBef>
          <a:spcPts val="1800"/>
        </a:spcBef>
        <a:buFont typeface="Wingdings" pitchFamily="2" charset="2"/>
        <a:buChar char=""/>
        <a:defRPr sz="3200" kern="1200">
          <a:solidFill>
            <a:schemeClr val="tx1"/>
          </a:solidFill>
          <a:effectLst>
            <a:outerShdw blurRad="76200" sx="101000" sy="101000" algn="ctr" rotWithShape="0">
              <a:schemeClr val="tx1">
                <a:lumMod val="85000"/>
                <a:alpha val="40000"/>
              </a:schemeClr>
            </a:outerShdw>
          </a:effectLst>
          <a:latin typeface="Times New Roman" pitchFamily="18" charset="0"/>
          <a:ea typeface="+mn-ea"/>
          <a:cs typeface="Times New Roman" pitchFamily="18" charset="0"/>
        </a:defRPr>
      </a:lvl1pPr>
      <a:lvl2pPr marL="514350" indent="-228600" algn="l" defTabSz="914400" rtl="0" eaLnBrk="1" latinLnBrk="0" hangingPunct="1">
        <a:spcBef>
          <a:spcPts val="1000"/>
        </a:spcBef>
        <a:buFont typeface="Arial" pitchFamily="34" charset="0"/>
        <a:buChar char="•"/>
        <a:defRPr sz="3200" kern="1200">
          <a:solidFill>
            <a:schemeClr val="tx1"/>
          </a:solidFill>
          <a:effectLst>
            <a:outerShdw blurRad="76200" sx="101000" sy="101000" algn="ctr" rotWithShape="0">
              <a:schemeClr val="tx1">
                <a:lumMod val="85000"/>
                <a:alpha val="40000"/>
              </a:schemeClr>
            </a:outerShdw>
          </a:effectLst>
          <a:latin typeface="Times New Roman" pitchFamily="18" charset="0"/>
          <a:ea typeface="+mn-ea"/>
          <a:cs typeface="Times New Roman" pitchFamily="18" charset="0"/>
        </a:defRPr>
      </a:lvl2pPr>
      <a:lvl3pPr marL="806450" indent="-228600" algn="l" defTabSz="914400" rtl="0" eaLnBrk="1" latinLnBrk="0" hangingPunct="1">
        <a:spcBef>
          <a:spcPts val="1000"/>
        </a:spcBef>
        <a:buFont typeface="Wingdings" pitchFamily="2" charset="2"/>
        <a:buChar char=""/>
        <a:defRPr sz="3200" kern="1200">
          <a:solidFill>
            <a:schemeClr val="tx1"/>
          </a:solidFill>
          <a:effectLst>
            <a:outerShdw blurRad="76200" sx="101000" sy="101000" algn="ctr" rotWithShape="0">
              <a:schemeClr val="tx1">
                <a:lumMod val="85000"/>
                <a:alpha val="40000"/>
              </a:schemeClr>
            </a:outerShdw>
          </a:effectLst>
          <a:latin typeface="Times New Roman" pitchFamily="18" charset="0"/>
          <a:ea typeface="+mn-ea"/>
          <a:cs typeface="Times New Roman" pitchFamily="18" charset="0"/>
        </a:defRPr>
      </a:lvl3pPr>
      <a:lvl4pPr marL="1089025" indent="-228600" algn="l" defTabSz="914400" rtl="0" eaLnBrk="1" latinLnBrk="0" hangingPunct="1">
        <a:spcBef>
          <a:spcPts val="1000"/>
        </a:spcBef>
        <a:buFont typeface="Arial" pitchFamily="34" charset="0"/>
        <a:buChar char="•"/>
        <a:defRPr sz="3200" kern="1200">
          <a:solidFill>
            <a:schemeClr val="tx1"/>
          </a:solidFill>
          <a:effectLst>
            <a:outerShdw blurRad="76200" sx="101000" sy="101000" algn="ctr" rotWithShape="0">
              <a:schemeClr val="tx1">
                <a:lumMod val="85000"/>
                <a:alpha val="40000"/>
              </a:schemeClr>
            </a:outerShdw>
          </a:effectLst>
          <a:latin typeface="Times New Roman" pitchFamily="18" charset="0"/>
          <a:ea typeface="+mn-ea"/>
          <a:cs typeface="Times New Roman" pitchFamily="18" charset="0"/>
        </a:defRPr>
      </a:lvl4pPr>
      <a:lvl5pPr marL="1371600" indent="-228600" algn="l" defTabSz="914400" rtl="0" eaLnBrk="1" latinLnBrk="0" hangingPunct="1">
        <a:spcBef>
          <a:spcPts val="1000"/>
        </a:spcBef>
        <a:buFont typeface="Wingdings" pitchFamily="2" charset="2"/>
        <a:buChar char="l"/>
        <a:defRPr sz="3200" kern="1200">
          <a:solidFill>
            <a:schemeClr val="tx1"/>
          </a:solidFill>
          <a:effectLst>
            <a:outerShdw blurRad="76200" sx="101000" sy="101000" algn="ctr" rotWithShape="0">
              <a:schemeClr val="tx1">
                <a:lumMod val="85000"/>
                <a:alpha val="40000"/>
              </a:schemeClr>
            </a:outerShdw>
          </a:effectLst>
          <a:latin typeface="Times New Roman" pitchFamily="18" charset="0"/>
          <a:ea typeface="+mn-ea"/>
          <a:cs typeface="Times New Roman" pitchFamily="18" charset="0"/>
        </a:defRPr>
      </a:lvl5pPr>
      <a:lvl6pPr marL="1600200" indent="-228600" algn="l" defTabSz="914400" rtl="0" eaLnBrk="1" latinLnBrk="0" hangingPunct="1">
        <a:spcBef>
          <a:spcPts val="1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defTabSz="914400" rtl="0" eaLnBrk="1" latinLnBrk="0" hangingPunct="1">
        <a:spcBef>
          <a:spcPts val="1000"/>
        </a:spcBef>
        <a:buFont typeface="Wingdings" pitchFamily="2" charset="2"/>
        <a:buChar char="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defTabSz="914400" rtl="0" eaLnBrk="1" latinLnBrk="0" hangingPunct="1">
        <a:spcBef>
          <a:spcPts val="1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defTabSz="914400" rtl="0" eaLnBrk="1" latinLnBrk="0" hangingPunct="1">
        <a:spcBef>
          <a:spcPts val="1000"/>
        </a:spcBef>
        <a:buFont typeface="Wingdings" pitchFamily="2" charset="2"/>
        <a:buChar char="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8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wmf"/><Relationship Id="rId4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1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8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8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8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9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9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ln w="41275"/>
        </p:spPr>
        <p:txBody>
          <a:bodyPr>
            <a:normAutofit/>
          </a:bodyPr>
          <a:lstStyle/>
          <a:p>
            <a:pPr algn="l"/>
            <a:r>
              <a:rPr lang="en-US" sz="4800" dirty="0"/>
              <a:t>Adjectives  &amp; Adverbs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10200" y="3276600"/>
            <a:ext cx="2057400" cy="1397000"/>
          </a:xfrm>
        </p:spPr>
        <p:txBody>
          <a:bodyPr/>
          <a:lstStyle/>
          <a:p>
            <a:r>
              <a:rPr lang="en-US" sz="6600" b="1" dirty="0">
                <a:solidFill>
                  <a:srgbClr val="FF000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6727321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Box 4"/>
          <p:cNvSpPr txBox="1">
            <a:spLocks noChangeArrowheads="1"/>
          </p:cNvSpPr>
          <p:nvPr/>
        </p:nvSpPr>
        <p:spPr bwMode="auto">
          <a:xfrm>
            <a:off x="533400" y="990600"/>
            <a:ext cx="3048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0" y="821601"/>
            <a:ext cx="7924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/>
            <a:r>
              <a:rPr lang="en-US" sz="40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(g) 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This clip appears funny.</a:t>
            </a:r>
            <a:endParaRPr lang="en-US" sz="40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-7938"/>
            <a:ext cx="9144000" cy="76993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4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 ADJECTIVES: Uses</a:t>
            </a:r>
            <a:endParaRPr lang="en-US" sz="4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NI-Butlong" pitchFamily="2" charset="0"/>
              <a:cs typeface="Times New Roman" pitchFamily="18" charset="0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40" name="WindowsMediaPlayer1" r:id="rId2" imgW="3352680" imgH="1371600"/>
        </mc:Choice>
        <mc:Fallback>
          <p:control name="WindowsMediaPlayer1" r:id="rId2" imgW="3352680" imgH="1371600">
            <p:pic>
              <p:nvPicPr>
                <p:cNvPr id="2" name="WindowsMediaPlayer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762000" y="3048000"/>
                  <a:ext cx="3352800" cy="1371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616273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Box 4"/>
          <p:cNvSpPr txBox="1">
            <a:spLocks noChangeArrowheads="1"/>
          </p:cNvSpPr>
          <p:nvPr/>
        </p:nvSpPr>
        <p:spPr bwMode="auto">
          <a:xfrm>
            <a:off x="533400" y="990600"/>
            <a:ext cx="3048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5235575"/>
            <a:ext cx="7238999" cy="1470025"/>
          </a:xfrm>
          <a:ln>
            <a:solidFill>
              <a:srgbClr val="00B05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After “Be” and “link verbs”: </a:t>
            </a:r>
            <a:b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→BE/ LINK VERBS + ADJECTIVE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914400" y="2066397"/>
            <a:ext cx="7467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(e) The child </a:t>
            </a:r>
            <a:r>
              <a:rPr lang="en-US" sz="4000" b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seems 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	   </a:t>
            </a:r>
            <a:r>
              <a:rPr lang="en-US" sz="4000" b="1" u="sng" dirty="0">
                <a:latin typeface="Times New Roman" pitchFamily="18" charset="0"/>
                <a:cs typeface="Times New Roman" pitchFamily="18" charset="0"/>
              </a:rPr>
              <a:t>naughty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943429" y="3388808"/>
            <a:ext cx="7467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(f) The monkey </a:t>
            </a:r>
            <a:r>
              <a:rPr lang="en-US" sz="4000" b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looks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	</a:t>
            </a:r>
            <a:r>
              <a:rPr lang="en-US" sz="4000" b="1" u="sng" dirty="0">
                <a:latin typeface="Times New Roman" pitchFamily="18" charset="0"/>
                <a:cs typeface="Times New Roman" pitchFamily="18" charset="0"/>
              </a:rPr>
              <a:t>clever.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352800" y="2796860"/>
            <a:ext cx="5410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link verb + adjective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009572" y="4132665"/>
            <a:ext cx="475342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link verb + adjective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903516" y="837746"/>
            <a:ext cx="7467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(d) This man </a:t>
            </a:r>
            <a:r>
              <a:rPr lang="en-US" sz="4000" b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4000" b="1" u="sng" dirty="0">
                <a:latin typeface="Times New Roman" pitchFamily="18" charset="0"/>
                <a:cs typeface="Times New Roman" pitchFamily="18" charset="0"/>
              </a:rPr>
              <a:t>fat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810000" y="1506947"/>
            <a:ext cx="3352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be + adjective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-7938"/>
            <a:ext cx="9144000" cy="769938"/>
          </a:xfrm>
          <a:prstGeom prst="rect">
            <a:avLst/>
          </a:prstGeom>
          <a:solidFill>
            <a:srgbClr val="C86DCF"/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63500" dist="25400" dir="5400000" rotWithShape="0">
              <a:srgbClr val="000000">
                <a:alpha val="43000"/>
              </a:srgbClr>
            </a:outerShdw>
          </a:effec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1. ADJECTIVES: Uses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VNI-Butlong" pitchFamily="2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4168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6" grpId="0"/>
      <p:bldP spid="8" grpId="0"/>
      <p:bldP spid="9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Box 4"/>
          <p:cNvSpPr txBox="1">
            <a:spLocks noChangeArrowheads="1"/>
          </p:cNvSpPr>
          <p:nvPr/>
        </p:nvSpPr>
        <p:spPr bwMode="auto">
          <a:xfrm>
            <a:off x="533400" y="990600"/>
            <a:ext cx="3048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058882"/>
            <a:ext cx="8839200" cy="1219200"/>
          </a:xfrm>
          <a:ln>
            <a:solidFill>
              <a:srgbClr val="00B05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l"/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Adverbs are used to 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describe or give information about verbs, adjectives or other adverbs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2659082"/>
            <a:ext cx="8305800" cy="3970318"/>
          </a:xfrm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en-US" sz="3600" dirty="0"/>
              <a:t>- They explain:</a:t>
            </a:r>
          </a:p>
          <a:p>
            <a:pPr marL="1485900" indent="-571500" algn="l">
              <a:buFont typeface="Wingdings" pitchFamily="2" charset="2"/>
              <a:buChar char="§"/>
            </a:pPr>
            <a:r>
              <a:rPr lang="en-US" sz="3600" dirty="0">
                <a:solidFill>
                  <a:srgbClr val="0000CC"/>
                </a:solidFill>
              </a:rPr>
              <a:t>how</a:t>
            </a:r>
            <a:r>
              <a:rPr lang="en-US" sz="3600" dirty="0"/>
              <a:t> (adverbs of manner)</a:t>
            </a:r>
          </a:p>
          <a:p>
            <a:pPr marL="1485900" indent="-571500" algn="l">
              <a:buFont typeface="Wingdings" pitchFamily="2" charset="2"/>
              <a:buChar char="§"/>
            </a:pPr>
            <a:r>
              <a:rPr lang="en-US" sz="3600" dirty="0">
                <a:solidFill>
                  <a:srgbClr val="0000CC"/>
                </a:solidFill>
              </a:rPr>
              <a:t>where</a:t>
            </a:r>
            <a:r>
              <a:rPr lang="en-US" sz="3600" dirty="0"/>
              <a:t> (adverbs of place)</a:t>
            </a:r>
          </a:p>
          <a:p>
            <a:pPr marL="1485900" indent="-571500" algn="l">
              <a:buFont typeface="Wingdings" pitchFamily="2" charset="2"/>
              <a:buChar char="§"/>
            </a:pPr>
            <a:r>
              <a:rPr lang="en-US" sz="3600" dirty="0">
                <a:solidFill>
                  <a:srgbClr val="0000CC"/>
                </a:solidFill>
              </a:rPr>
              <a:t>when</a:t>
            </a:r>
            <a:r>
              <a:rPr lang="en-US" sz="3600" dirty="0"/>
              <a:t> (adverbs of time)</a:t>
            </a:r>
          </a:p>
          <a:p>
            <a:pPr marL="1485900" indent="-571500" algn="l">
              <a:buFont typeface="Wingdings" pitchFamily="2" charset="2"/>
              <a:buChar char="§"/>
            </a:pPr>
            <a:r>
              <a:rPr lang="en-US" sz="3600" dirty="0">
                <a:solidFill>
                  <a:srgbClr val="0000CC"/>
                </a:solidFill>
              </a:rPr>
              <a:t>how often </a:t>
            </a:r>
            <a:r>
              <a:rPr lang="en-US" sz="3600" dirty="0"/>
              <a:t>(adverbs of frequency) </a:t>
            </a:r>
          </a:p>
          <a:p>
            <a:pPr marL="914400" algn="l"/>
            <a:r>
              <a:rPr lang="en-US" sz="3600" dirty="0"/>
              <a:t>something happens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-7938"/>
            <a:ext cx="9144000" cy="769938"/>
          </a:xfrm>
          <a:prstGeom prst="rect">
            <a:avLst/>
          </a:prstGeom>
          <a:solidFill>
            <a:srgbClr val="C86DCF"/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63500" dist="25400" dir="5400000" rotWithShape="0">
              <a:srgbClr val="000000">
                <a:alpha val="43000"/>
              </a:srgbClr>
            </a:outerShdw>
          </a:effec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ADVERBS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VNI-Butlong" pitchFamily="2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37708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Box 4"/>
          <p:cNvSpPr txBox="1">
            <a:spLocks noChangeArrowheads="1"/>
          </p:cNvSpPr>
          <p:nvPr/>
        </p:nvSpPr>
        <p:spPr bwMode="auto">
          <a:xfrm>
            <a:off x="533400" y="990600"/>
            <a:ext cx="3048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0" y="838200"/>
            <a:ext cx="7543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/>
            <a:r>
              <a:rPr lang="en-US" sz="40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(a) Her hair </a:t>
            </a:r>
            <a:r>
              <a:rPr lang="en-US" sz="4000" b="1" u="sng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grows</a:t>
            </a:r>
            <a:r>
              <a:rPr lang="en-US" sz="40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4000" b="1" u="sng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quickly.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-7938"/>
            <a:ext cx="9144000" cy="76993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4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 ADVERBS: Uses</a:t>
            </a:r>
            <a:endParaRPr lang="en-US" sz="4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NI-Butlong" pitchFamily="2" charset="0"/>
              <a:cs typeface="Times New Roman" pitchFamily="18" charset="0"/>
            </a:endParaRPr>
          </a:p>
        </p:txBody>
      </p:sp>
      <p:pic>
        <p:nvPicPr>
          <p:cNvPr id="12" name="Picture Placeholder 11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07" b="16707"/>
          <a:stretch>
            <a:fillRect/>
          </a:stretch>
        </p:blipFill>
        <p:spPr>
          <a:xfrm>
            <a:off x="152400" y="2133600"/>
            <a:ext cx="4572000" cy="4572000"/>
          </a:xfrm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743200" y="1383664"/>
            <a:ext cx="3733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verb  + adverb</a:t>
            </a:r>
          </a:p>
        </p:txBody>
      </p:sp>
    </p:spTree>
    <p:extLst>
      <p:ext uri="{BB962C8B-B14F-4D97-AF65-F5344CB8AC3E}">
        <p14:creationId xmlns:p14="http://schemas.microsoft.com/office/powerpoint/2010/main" val="2871981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Box 4"/>
          <p:cNvSpPr txBox="1">
            <a:spLocks noChangeArrowheads="1"/>
          </p:cNvSpPr>
          <p:nvPr/>
        </p:nvSpPr>
        <p:spPr bwMode="auto">
          <a:xfrm>
            <a:off x="533400" y="990600"/>
            <a:ext cx="3048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0" y="838200"/>
            <a:ext cx="7543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/>
            <a:r>
              <a:rPr lang="en-US" sz="40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(b) He is </a:t>
            </a:r>
            <a:r>
              <a:rPr lang="en-US" sz="4000" b="1" u="sng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shouting</a:t>
            </a:r>
            <a:r>
              <a:rPr lang="en-US" sz="40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u="sng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angrily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-7938"/>
            <a:ext cx="9144000" cy="76993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4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 ADVERBS: Uses</a:t>
            </a:r>
            <a:endParaRPr lang="en-US" sz="4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NI-Butlong" pitchFamily="2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286000" y="1396862"/>
            <a:ext cx="3733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verb  + adverb</a:t>
            </a:r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2" b="5332"/>
          <a:stretch>
            <a:fillRect/>
          </a:stretch>
        </p:blipFill>
        <p:spPr>
          <a:xfrm>
            <a:off x="381000" y="2091550"/>
            <a:ext cx="4572000" cy="4572000"/>
          </a:xfrm>
        </p:spPr>
      </p:pic>
    </p:spTree>
    <p:extLst>
      <p:ext uri="{BB962C8B-B14F-4D97-AF65-F5344CB8AC3E}">
        <p14:creationId xmlns:p14="http://schemas.microsoft.com/office/powerpoint/2010/main" val="2202676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Box 4"/>
          <p:cNvSpPr txBox="1">
            <a:spLocks noChangeArrowheads="1"/>
          </p:cNvSpPr>
          <p:nvPr/>
        </p:nvSpPr>
        <p:spPr bwMode="auto">
          <a:xfrm>
            <a:off x="533400" y="990600"/>
            <a:ext cx="3048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4550229"/>
            <a:ext cx="8686799" cy="1470025"/>
          </a:xfrm>
          <a:ln>
            <a:solidFill>
              <a:srgbClr val="00B05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600" b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An adverb usually goes right after the verb it describes: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→ VERB  + ADVERB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838200" y="1740972"/>
            <a:ext cx="7543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(a) Her hair </a:t>
            </a:r>
            <a:r>
              <a:rPr lang="en-US" sz="4000" b="1" u="sng" dirty="0">
                <a:latin typeface="Times New Roman" pitchFamily="18" charset="0"/>
                <a:cs typeface="Times New Roman" pitchFamily="18" charset="0"/>
              </a:rPr>
              <a:t>grows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  		</a:t>
            </a:r>
            <a:r>
              <a:rPr lang="en-US" sz="4000" b="1" u="sng" dirty="0">
                <a:latin typeface="Times New Roman" pitchFamily="18" charset="0"/>
                <a:cs typeface="Times New Roman" pitchFamily="18" charset="0"/>
              </a:rPr>
              <a:t>quickly.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614056" y="3406914"/>
            <a:ext cx="499654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verb  	+ 	adverb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838200" y="2597831"/>
            <a:ext cx="7543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(b) He is 	</a:t>
            </a:r>
            <a:r>
              <a:rPr lang="en-US" sz="4000" b="1" u="sng" dirty="0">
                <a:latin typeface="Times New Roman" pitchFamily="18" charset="0"/>
                <a:cs typeface="Times New Roman" pitchFamily="18" charset="0"/>
              </a:rPr>
              <a:t>shouting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	</a:t>
            </a:r>
            <a:r>
              <a:rPr lang="en-US" sz="4000" b="1" u="sng" dirty="0">
                <a:latin typeface="Times New Roman" pitchFamily="18" charset="0"/>
                <a:cs typeface="Times New Roman" pitchFamily="18" charset="0"/>
              </a:rPr>
              <a:t>angrily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0" y="-7938"/>
            <a:ext cx="9144000" cy="769938"/>
          </a:xfrm>
          <a:prstGeom prst="rect">
            <a:avLst/>
          </a:prstGeom>
          <a:solidFill>
            <a:srgbClr val="C86DCF"/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63500" dist="25400" dir="5400000" rotWithShape="0">
              <a:srgbClr val="000000">
                <a:alpha val="43000"/>
              </a:srgbClr>
            </a:outerShdw>
          </a:effec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2. ADVERBS: Uses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VNI-Butlong" pitchFamily="2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9317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/>
      <p:bldP spid="15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Box 4"/>
          <p:cNvSpPr txBox="1">
            <a:spLocks noChangeArrowheads="1"/>
          </p:cNvSpPr>
          <p:nvPr/>
        </p:nvSpPr>
        <p:spPr bwMode="auto">
          <a:xfrm>
            <a:off x="533400" y="990600"/>
            <a:ext cx="3048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0" y="83820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/>
            <a:r>
              <a:rPr lang="en-US" sz="40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(c) Look. It’s an </a:t>
            </a:r>
            <a:r>
              <a:rPr lang="en-US" sz="4000" b="1" u="sng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extremely</a:t>
            </a:r>
            <a:r>
              <a:rPr lang="en-US" sz="40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4000" b="1" u="sng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big</a:t>
            </a:r>
            <a:r>
              <a:rPr lang="en-US" sz="40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 snake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-7938"/>
            <a:ext cx="9144000" cy="76993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4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 ADVERBS: Uses</a:t>
            </a:r>
            <a:endParaRPr lang="en-US" sz="4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NI-Butlong" pitchFamily="2" charset="0"/>
              <a:cs typeface="Times New Roman" pitchFamily="18" charset="0"/>
            </a:endParaRPr>
          </a:p>
        </p:txBody>
      </p:sp>
      <p:pic>
        <p:nvPicPr>
          <p:cNvPr id="14" name="Picture Placeholder 13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27" r="16727"/>
          <a:stretch>
            <a:fillRect/>
          </a:stretch>
        </p:blipFill>
        <p:spPr>
          <a:xfrm>
            <a:off x="533400" y="1828800"/>
            <a:ext cx="4572000" cy="4572000"/>
          </a:xfrm>
        </p:spPr>
      </p:pic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585028" y="1376495"/>
            <a:ext cx="525417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/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adverb     + adjective </a:t>
            </a:r>
          </a:p>
        </p:txBody>
      </p:sp>
    </p:spTree>
    <p:extLst>
      <p:ext uri="{BB962C8B-B14F-4D97-AF65-F5344CB8AC3E}">
        <p14:creationId xmlns:p14="http://schemas.microsoft.com/office/powerpoint/2010/main" val="677146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Box 4"/>
          <p:cNvSpPr txBox="1">
            <a:spLocks noChangeArrowheads="1"/>
          </p:cNvSpPr>
          <p:nvPr/>
        </p:nvSpPr>
        <p:spPr bwMode="auto">
          <a:xfrm>
            <a:off x="533400" y="990600"/>
            <a:ext cx="3048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0" y="83820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/>
            <a:r>
              <a:rPr lang="en-US" sz="40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(d) Oh. It’s a   </a:t>
            </a:r>
            <a:r>
              <a:rPr lang="en-US" sz="4000" b="1" u="sng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very</a:t>
            </a:r>
            <a:r>
              <a:rPr lang="en-US" sz="40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4000" b="1" u="sng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fat</a:t>
            </a:r>
            <a:r>
              <a:rPr lang="en-US" sz="40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      dog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-7938"/>
            <a:ext cx="9144000" cy="76993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4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 ADVERBS: Uses</a:t>
            </a:r>
            <a:endParaRPr lang="en-US" sz="4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NI-Butlong" pitchFamily="2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667000" y="1383840"/>
            <a:ext cx="525417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/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adverb + adjective </a:t>
            </a:r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7" r="2457"/>
          <a:stretch>
            <a:fillRect/>
          </a:stretch>
        </p:blipFill>
        <p:spPr>
          <a:xfrm>
            <a:off x="228600" y="2055352"/>
            <a:ext cx="4572000" cy="4572000"/>
          </a:xfrm>
        </p:spPr>
      </p:pic>
    </p:spTree>
    <p:extLst>
      <p:ext uri="{BB962C8B-B14F-4D97-AF65-F5344CB8AC3E}">
        <p14:creationId xmlns:p14="http://schemas.microsoft.com/office/powerpoint/2010/main" val="2423675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Box 4"/>
          <p:cNvSpPr txBox="1">
            <a:spLocks noChangeArrowheads="1"/>
          </p:cNvSpPr>
          <p:nvPr/>
        </p:nvSpPr>
        <p:spPr bwMode="auto">
          <a:xfrm>
            <a:off x="533400" y="990600"/>
            <a:ext cx="3048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0" y="83820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/>
            <a:r>
              <a:rPr lang="en-US" sz="36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(e) The baby is drinking </a:t>
            </a:r>
            <a:r>
              <a:rPr lang="en-US" sz="3600" b="1" u="sng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quite </a:t>
            </a:r>
            <a:r>
              <a:rPr lang="en-US" sz="36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u="sng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comfortably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-7938"/>
            <a:ext cx="9144000" cy="76993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4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 ADVERBS: Uses</a:t>
            </a:r>
            <a:endParaRPr lang="en-US" sz="4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NI-Butlong" pitchFamily="2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4724400" y="1376495"/>
            <a:ext cx="411479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adverb  + adverb </a:t>
            </a:r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00" b="9600"/>
          <a:stretch>
            <a:fillRect/>
          </a:stretch>
        </p:blipFill>
        <p:spPr>
          <a:xfrm>
            <a:off x="228600" y="1730438"/>
            <a:ext cx="4572000" cy="4572000"/>
          </a:xfrm>
        </p:spPr>
      </p:pic>
    </p:spTree>
    <p:extLst>
      <p:ext uri="{BB962C8B-B14F-4D97-AF65-F5344CB8AC3E}">
        <p14:creationId xmlns:p14="http://schemas.microsoft.com/office/powerpoint/2010/main" val="3572869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Box 4"/>
          <p:cNvSpPr txBox="1">
            <a:spLocks noChangeArrowheads="1"/>
          </p:cNvSpPr>
          <p:nvPr/>
        </p:nvSpPr>
        <p:spPr bwMode="auto">
          <a:xfrm>
            <a:off x="533400" y="990600"/>
            <a:ext cx="3048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9572" y="4550229"/>
            <a:ext cx="8792027" cy="1470025"/>
          </a:xfrm>
          <a:ln>
            <a:solidFill>
              <a:srgbClr val="00B05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sz="3600" b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An adverb usually goes right after the adjective or adverb it describes: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→ ADVERB  + ADVERB</a:t>
            </a:r>
            <a:b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			       → ADVERB  + ADJECTIVE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99572" y="914400"/>
            <a:ext cx="8686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(c) Look. It’s an </a:t>
            </a:r>
            <a:r>
              <a:rPr lang="en-US" sz="4000" u="sng" dirty="0">
                <a:latin typeface="Times New Roman" pitchFamily="18" charset="0"/>
                <a:cs typeface="Times New Roman" pitchFamily="18" charset="0"/>
              </a:rPr>
              <a:t>extremely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4000" u="sng" dirty="0">
                <a:latin typeface="Times New Roman" pitchFamily="18" charset="0"/>
                <a:cs typeface="Times New Roman" pitchFamily="18" charset="0"/>
              </a:rPr>
              <a:t>big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  snake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886200" y="2580342"/>
            <a:ext cx="499654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/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adverb  +adjective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28600" y="1771259"/>
            <a:ext cx="9067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(d) Oh. It’s     a   </a:t>
            </a:r>
            <a:r>
              <a:rPr lang="en-US" sz="4000" u="sng" dirty="0">
                <a:latin typeface="Times New Roman" pitchFamily="18" charset="0"/>
                <a:cs typeface="Times New Roman" pitchFamily="18" charset="0"/>
              </a:rPr>
              <a:t>very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4000" u="sng" dirty="0">
                <a:latin typeface="Times New Roman" pitchFamily="18" charset="0"/>
                <a:cs typeface="Times New Roman" pitchFamily="18" charset="0"/>
              </a:rPr>
              <a:t>fat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       dog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0" y="-7938"/>
            <a:ext cx="9144000" cy="769938"/>
          </a:xfrm>
          <a:prstGeom prst="rect">
            <a:avLst/>
          </a:prstGeom>
          <a:solidFill>
            <a:srgbClr val="C86DCF"/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63500" dist="25400" dir="5400000" rotWithShape="0">
              <a:srgbClr val="000000">
                <a:alpha val="43000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44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 ADVERBS: Uses</a:t>
            </a:r>
            <a:endParaRPr lang="en-US" sz="44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NI-Butlong" pitchFamily="2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04800" y="320040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(e) The baby is drinking </a:t>
            </a:r>
            <a:r>
              <a:rPr lang="en-US" sz="3600" u="sng" dirty="0">
                <a:latin typeface="Times New Roman" pitchFamily="18" charset="0"/>
                <a:cs typeface="Times New Roman" pitchFamily="18" charset="0"/>
              </a:rPr>
              <a:t>quite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u="sng" dirty="0">
                <a:latin typeface="Times New Roman" pitchFamily="18" charset="0"/>
                <a:cs typeface="Times New Roman" pitchFamily="18" charset="0"/>
              </a:rPr>
              <a:t>comfortably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724400" y="3738695"/>
            <a:ext cx="411479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/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adverb  + adverb </a:t>
            </a:r>
          </a:p>
        </p:txBody>
      </p:sp>
    </p:spTree>
    <p:extLst>
      <p:ext uri="{BB962C8B-B14F-4D97-AF65-F5344CB8AC3E}">
        <p14:creationId xmlns:p14="http://schemas.microsoft.com/office/powerpoint/2010/main" val="2646471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/>
      <p:bldP spid="15" grpId="0"/>
      <p:bldP spid="16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Box 4"/>
          <p:cNvSpPr txBox="1">
            <a:spLocks noChangeArrowheads="1"/>
          </p:cNvSpPr>
          <p:nvPr/>
        </p:nvSpPr>
        <p:spPr bwMode="auto">
          <a:xfrm>
            <a:off x="533400" y="990600"/>
            <a:ext cx="3048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ln>
            <a:solidFill>
              <a:srgbClr val="00B05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Adjectives are used to describe nouns.  They say what something is like.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162800" cy="2419124"/>
          </a:xfrm>
          <a:ln>
            <a:solidFill>
              <a:srgbClr val="00B050"/>
            </a:solidFill>
          </a:ln>
        </p:spPr>
        <p:txBody>
          <a:bodyPr>
            <a:spAutoFit/>
          </a:bodyPr>
          <a:lstStyle/>
          <a:p>
            <a:pPr algn="l"/>
            <a:r>
              <a:rPr lang="en-US" sz="3600" dirty="0"/>
              <a:t>- Adjectives come before nouns or after “be” and linking verbs.</a:t>
            </a:r>
          </a:p>
          <a:p>
            <a:pPr algn="l"/>
            <a:r>
              <a:rPr lang="en-US" sz="3600" dirty="0"/>
              <a:t>- They have the same form in the singular and plural.</a:t>
            </a:r>
          </a:p>
        </p:txBody>
      </p:sp>
    </p:spTree>
    <p:extLst>
      <p:ext uri="{BB962C8B-B14F-4D97-AF65-F5344CB8AC3E}">
        <p14:creationId xmlns:p14="http://schemas.microsoft.com/office/powerpoint/2010/main" val="9220344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Box 4"/>
          <p:cNvSpPr txBox="1">
            <a:spLocks noChangeArrowheads="1"/>
          </p:cNvSpPr>
          <p:nvPr/>
        </p:nvSpPr>
        <p:spPr bwMode="auto">
          <a:xfrm>
            <a:off x="533400" y="990600"/>
            <a:ext cx="3048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0" y="838200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42950" indent="-742950">
              <a:buAutoNum type="alphaLcParenBoth"/>
            </a:pPr>
            <a:r>
              <a:rPr lang="en-US" sz="3600" b="1" i="1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How</a:t>
            </a:r>
            <a:r>
              <a:rPr lang="en-US" sz="3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did he drive the car?</a:t>
            </a:r>
          </a:p>
          <a:p>
            <a:r>
              <a:rPr lang="en-US" sz="3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	He drove it </a:t>
            </a:r>
            <a:r>
              <a:rPr lang="en-US" sz="3600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carelessly</a:t>
            </a:r>
            <a:endParaRPr lang="en-US" sz="3600" u="sng" dirty="0">
              <a:solidFill>
                <a:schemeClr val="accent4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-7938"/>
            <a:ext cx="9144000" cy="76993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4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3. ADVERBS OF MANNERS</a:t>
            </a:r>
            <a:endParaRPr lang="en-US" sz="4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NI-Butlong" pitchFamily="2" charset="0"/>
              <a:cs typeface="Times New Roman" pitchFamily="18" charset="0"/>
            </a:endParaRPr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3" r="4873"/>
          <a:stretch>
            <a:fillRect/>
          </a:stretch>
        </p:blipFill>
        <p:spPr>
          <a:xfrm>
            <a:off x="163286" y="2084381"/>
            <a:ext cx="4572000" cy="4572000"/>
          </a:xfrm>
        </p:spPr>
      </p:pic>
    </p:spTree>
    <p:extLst>
      <p:ext uri="{BB962C8B-B14F-4D97-AF65-F5344CB8AC3E}">
        <p14:creationId xmlns:p14="http://schemas.microsoft.com/office/powerpoint/2010/main" val="1358297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Box 4"/>
          <p:cNvSpPr txBox="1">
            <a:spLocks noChangeArrowheads="1"/>
          </p:cNvSpPr>
          <p:nvPr/>
        </p:nvSpPr>
        <p:spPr bwMode="auto">
          <a:xfrm>
            <a:off x="533400" y="990600"/>
            <a:ext cx="3048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0" y="83820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(b)	The donkey is pulling the cart heavily</a:t>
            </a:r>
            <a:endParaRPr lang="en-US" sz="3600" u="sng" dirty="0">
              <a:solidFill>
                <a:schemeClr val="accent4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-7938"/>
            <a:ext cx="9144000" cy="76993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4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3. ADVERBS OF MANNERS</a:t>
            </a:r>
            <a:endParaRPr lang="en-US" sz="4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NI-Butlong" pitchFamily="2" charset="0"/>
              <a:cs typeface="Times New Roman" pitchFamily="18" charset="0"/>
            </a:endParaRPr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3" r="11523"/>
          <a:stretch>
            <a:fillRect/>
          </a:stretch>
        </p:blipFill>
        <p:spPr>
          <a:xfrm>
            <a:off x="228600" y="2133600"/>
            <a:ext cx="4572000" cy="4572000"/>
          </a:xfrm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0" y="1485867"/>
            <a:ext cx="8991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(b)	The donkey is pulling heavily the cart  </a:t>
            </a:r>
            <a:endParaRPr lang="en-US" sz="3600" u="sng" dirty="0">
              <a:solidFill>
                <a:schemeClr val="accent4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8229600" y="1486312"/>
            <a:ext cx="457200" cy="64633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733800" y="1809477"/>
            <a:ext cx="4114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3177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 animBg="1"/>
      <p:bldP spid="11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Box 4"/>
          <p:cNvSpPr txBox="1">
            <a:spLocks noChangeArrowheads="1"/>
          </p:cNvSpPr>
          <p:nvPr/>
        </p:nvSpPr>
        <p:spPr bwMode="auto">
          <a:xfrm>
            <a:off x="533400" y="990600"/>
            <a:ext cx="3048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9572" y="3854081"/>
            <a:ext cx="8792027" cy="2862322"/>
          </a:xfrm>
          <a:ln>
            <a:solidFill>
              <a:srgbClr val="00B05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l"/>
            <a:r>
              <a:rPr lang="en-US" sz="36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Use adverbs of manner to describe or give more information about action verbs. These adverbs often answer “How” questions.</a:t>
            </a:r>
            <a:br>
              <a:rPr lang="en-US" sz="36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NOTE: Don’t put Adverb of manner between the  verb and the object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99572" y="914400"/>
            <a:ext cx="8686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(a) 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How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did he drive the car?</a:t>
            </a: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	He drove it carelessly</a:t>
            </a:r>
            <a:endParaRPr lang="en-US" sz="36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52400" y="1981200"/>
            <a:ext cx="9067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(b)	The donkey is pulling the cart heavily</a:t>
            </a:r>
            <a:endParaRPr lang="en-US" sz="36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-7938"/>
            <a:ext cx="9144000" cy="707886"/>
          </a:xfrm>
          <a:prstGeom prst="rect">
            <a:avLst/>
          </a:prstGeom>
          <a:solidFill>
            <a:srgbClr val="C86DCF"/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63500" dist="25400" dir="5400000" rotWithShape="0">
              <a:srgbClr val="000000">
                <a:alpha val="43000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4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 ADVERBS OF MANNERS</a:t>
            </a:r>
            <a:endParaRPr lang="en-US" sz="40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NI-Butlong" pitchFamily="2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52400" y="3048000"/>
            <a:ext cx="9067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(b)	The donkey is pulling heavily the cart </a:t>
            </a:r>
            <a:endParaRPr lang="en-US" sz="36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3810000" y="2514600"/>
            <a:ext cx="507637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/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verb     object   adverb 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3962400" y="3429000"/>
            <a:ext cx="4114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2476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/>
      <p:bldP spid="16" grpId="0"/>
      <p:bldP spid="13" grpId="0"/>
      <p:bldP spid="1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Box 4"/>
          <p:cNvSpPr txBox="1">
            <a:spLocks noChangeArrowheads="1"/>
          </p:cNvSpPr>
          <p:nvPr/>
        </p:nvSpPr>
        <p:spPr bwMode="auto">
          <a:xfrm>
            <a:off x="533400" y="990600"/>
            <a:ext cx="3048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0" y="83820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(a)	She is a </a:t>
            </a:r>
            <a:r>
              <a:rPr lang="en-US" sz="3600" u="sng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busy</a:t>
            </a:r>
            <a:r>
              <a:rPr lang="en-US" sz="3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mom.</a:t>
            </a:r>
            <a:endParaRPr lang="en-US" sz="3600" u="sng" dirty="0">
              <a:solidFill>
                <a:srgbClr val="F7A107">
                  <a:lumMod val="40000"/>
                  <a:lumOff val="6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-7938"/>
            <a:ext cx="914400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3. ADVERBS OF MANNERS: FORM</a:t>
            </a:r>
            <a:endParaRPr lang="en-US" sz="40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NI-Butlong" pitchFamily="2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581400" y="1600200"/>
            <a:ext cx="5638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(b)	The mom works </a:t>
            </a:r>
            <a:r>
              <a:rPr lang="en-US" sz="3600" u="sng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busily.</a:t>
            </a:r>
            <a:endParaRPr lang="en-US" sz="3600" u="sng" dirty="0">
              <a:solidFill>
                <a:srgbClr val="F7A107">
                  <a:lumMod val="40000"/>
                  <a:lumOff val="6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3" b="8333"/>
          <a:stretch>
            <a:fillRect/>
          </a:stretch>
        </p:blipFill>
        <p:spPr>
          <a:xfrm>
            <a:off x="152400" y="2135827"/>
            <a:ext cx="4572000" cy="4572000"/>
          </a:xfrm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133600" y="1295400"/>
            <a:ext cx="2057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/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adjective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7594600" y="2186174"/>
            <a:ext cx="1549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/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adverb</a:t>
            </a:r>
          </a:p>
        </p:txBody>
      </p:sp>
    </p:spTree>
    <p:extLst>
      <p:ext uri="{BB962C8B-B14F-4D97-AF65-F5344CB8AC3E}">
        <p14:creationId xmlns:p14="http://schemas.microsoft.com/office/powerpoint/2010/main" val="2269191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Box 4"/>
          <p:cNvSpPr txBox="1">
            <a:spLocks noChangeArrowheads="1"/>
          </p:cNvSpPr>
          <p:nvPr/>
        </p:nvSpPr>
        <p:spPr bwMode="auto">
          <a:xfrm>
            <a:off x="533400" y="990600"/>
            <a:ext cx="3048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0" y="83820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(c)	It is a </a:t>
            </a:r>
            <a:r>
              <a:rPr lang="en-US" sz="3600" u="sng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curious</a:t>
            </a:r>
            <a:r>
              <a:rPr lang="en-US" sz="3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dog.</a:t>
            </a:r>
            <a:endParaRPr lang="en-US" sz="3600" u="sng" dirty="0">
              <a:solidFill>
                <a:srgbClr val="F7A107">
                  <a:lumMod val="40000"/>
                  <a:lumOff val="6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-7938"/>
            <a:ext cx="914400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3. ADVERBS OF MANNERS: FORM</a:t>
            </a:r>
            <a:endParaRPr lang="en-US" sz="40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NI-Butlong" pitchFamily="2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581400" y="1600200"/>
            <a:ext cx="5638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(d)	The dog looks </a:t>
            </a:r>
            <a:r>
              <a:rPr lang="en-US" sz="3600" u="sng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curiously.</a:t>
            </a:r>
            <a:endParaRPr lang="en-US" sz="3600" u="sng" dirty="0">
              <a:solidFill>
                <a:srgbClr val="F7A107">
                  <a:lumMod val="40000"/>
                  <a:lumOff val="6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133600" y="1295400"/>
            <a:ext cx="2057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/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adjective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553200" y="2186174"/>
            <a:ext cx="1549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/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adverb</a:t>
            </a:r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27" r="16727"/>
          <a:stretch>
            <a:fillRect/>
          </a:stretch>
        </p:blipFill>
        <p:spPr>
          <a:xfrm>
            <a:off x="152400" y="2186174"/>
            <a:ext cx="4572000" cy="4572000"/>
          </a:xfrm>
        </p:spPr>
      </p:pic>
    </p:spTree>
    <p:extLst>
      <p:ext uri="{BB962C8B-B14F-4D97-AF65-F5344CB8AC3E}">
        <p14:creationId xmlns:p14="http://schemas.microsoft.com/office/powerpoint/2010/main" val="2652689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Box 4"/>
          <p:cNvSpPr txBox="1">
            <a:spLocks noChangeArrowheads="1"/>
          </p:cNvSpPr>
          <p:nvPr/>
        </p:nvSpPr>
        <p:spPr bwMode="auto">
          <a:xfrm>
            <a:off x="533400" y="990600"/>
            <a:ext cx="3048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0" y="83820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(e)	He is a </a:t>
            </a:r>
            <a:r>
              <a:rPr lang="en-US" sz="3600" u="sng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miserable</a:t>
            </a:r>
            <a:r>
              <a:rPr lang="en-US" sz="3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boy.</a:t>
            </a:r>
            <a:endParaRPr lang="en-US" sz="3600" u="sng" dirty="0">
              <a:solidFill>
                <a:srgbClr val="F7A107">
                  <a:lumMod val="40000"/>
                  <a:lumOff val="6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-7938"/>
            <a:ext cx="914400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3. ADVERBS OF MANNERS: FORM</a:t>
            </a:r>
            <a:endParaRPr lang="en-US" sz="40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NI-Butlong" pitchFamily="2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581400" y="1600200"/>
            <a:ext cx="5638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(f) The boy lives </a:t>
            </a:r>
            <a:r>
              <a:rPr lang="en-US" sz="3600" u="sng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miserably.</a:t>
            </a:r>
            <a:endParaRPr lang="en-US" sz="3600" u="sng" dirty="0">
              <a:solidFill>
                <a:srgbClr val="F7A107">
                  <a:lumMod val="40000"/>
                  <a:lumOff val="6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133600" y="1295400"/>
            <a:ext cx="2057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/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adjective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985000" y="2057400"/>
            <a:ext cx="1549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/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adverb</a:t>
            </a:r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48" r="12548"/>
          <a:stretch>
            <a:fillRect/>
          </a:stretch>
        </p:blipFill>
        <p:spPr>
          <a:xfrm>
            <a:off x="152400" y="2057400"/>
            <a:ext cx="4572000" cy="4572000"/>
          </a:xfrm>
        </p:spPr>
      </p:pic>
    </p:spTree>
    <p:extLst>
      <p:ext uri="{BB962C8B-B14F-4D97-AF65-F5344CB8AC3E}">
        <p14:creationId xmlns:p14="http://schemas.microsoft.com/office/powerpoint/2010/main" val="3647067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Box 4"/>
          <p:cNvSpPr txBox="1">
            <a:spLocks noChangeArrowheads="1"/>
          </p:cNvSpPr>
          <p:nvPr/>
        </p:nvSpPr>
        <p:spPr bwMode="auto">
          <a:xfrm>
            <a:off x="533400" y="990600"/>
            <a:ext cx="3048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286000"/>
            <a:ext cx="7596413" cy="1754326"/>
          </a:xfrm>
          <a:ln>
            <a:solidFill>
              <a:srgbClr val="00B05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l"/>
            <a:r>
              <a:rPr lang="en-US" sz="36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Adverbs of manner are often formed by adding </a:t>
            </a:r>
            <a:r>
              <a:rPr lang="en-US" sz="3600" b="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600" b="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ly</a:t>
            </a:r>
            <a:r>
              <a:rPr lang="en-US" sz="3600" b="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 adjectives:</a:t>
            </a:r>
            <a:br>
              <a:rPr lang="en-US" sz="36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ADJECTIVE + LY → ADVERB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0" y="-7938"/>
            <a:ext cx="9144000" cy="707886"/>
          </a:xfrm>
          <a:prstGeom prst="rect">
            <a:avLst/>
          </a:prstGeom>
          <a:solidFill>
            <a:srgbClr val="C86DCF"/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63500" dist="25400" dir="5400000" rotWithShape="0">
              <a:srgbClr val="000000">
                <a:alpha val="43000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4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 ADVERBS OF MANNERS</a:t>
            </a:r>
            <a:endParaRPr lang="en-US" sz="40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NI-Butlong" pitchFamily="2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1080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Box 4"/>
          <p:cNvSpPr txBox="1">
            <a:spLocks noChangeArrowheads="1"/>
          </p:cNvSpPr>
          <p:nvPr/>
        </p:nvSpPr>
        <p:spPr bwMode="auto">
          <a:xfrm>
            <a:off x="533400" y="990600"/>
            <a:ext cx="3048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0" y="838200"/>
            <a:ext cx="5257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(g)	It is a </a:t>
            </a:r>
            <a:r>
              <a:rPr lang="en-US" sz="3600" u="sng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lonely</a:t>
            </a:r>
            <a:r>
              <a:rPr lang="en-US" sz="3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dog.</a:t>
            </a:r>
            <a:endParaRPr lang="en-US" sz="3600" u="sng" dirty="0">
              <a:solidFill>
                <a:srgbClr val="F7A107">
                  <a:lumMod val="40000"/>
                  <a:lumOff val="6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-7938"/>
            <a:ext cx="914400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3. ADVERBS OF MANNERS: FORM</a:t>
            </a:r>
            <a:endParaRPr lang="en-US" sz="40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NI-Butlong" pitchFamily="2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956300" y="852378"/>
            <a:ext cx="2057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/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adjective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956300" y="1498709"/>
            <a:ext cx="1549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/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adverb</a:t>
            </a:r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49" r="18149"/>
          <a:stretch>
            <a:fillRect/>
          </a:stretch>
        </p:blipFill>
        <p:spPr>
          <a:xfrm>
            <a:off x="228600" y="1821874"/>
            <a:ext cx="4572000" cy="4572000"/>
          </a:xfrm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8001000" y="1037322"/>
            <a:ext cx="457200" cy="64633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5913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7341E-6 L -0.23611 1.7341E-6 C -0.34219 1.7341E-6 -0.47222 0.01688 -0.47222 0.03098 L -0.47222 0.06196 " pathEditMode="relative" rAng="0" ptsTypes="FfFF">
                                      <p:cBhvr>
                                        <p:cTn id="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611" y="3098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2" grpId="1"/>
      <p:bldP spid="13" grpId="0"/>
      <p:bldP spid="13" grpId="1"/>
      <p:bldP spid="11" grpId="0" animBg="1"/>
      <p:bldP spid="11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Box 4"/>
          <p:cNvSpPr txBox="1">
            <a:spLocks noChangeArrowheads="1"/>
          </p:cNvSpPr>
          <p:nvPr/>
        </p:nvSpPr>
        <p:spPr bwMode="auto">
          <a:xfrm>
            <a:off x="533400" y="990600"/>
            <a:ext cx="3048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0" y="838200"/>
            <a:ext cx="5257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(g)	It is a </a:t>
            </a:r>
            <a:r>
              <a:rPr lang="en-US" sz="3600" u="sng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silly</a:t>
            </a:r>
            <a:r>
              <a:rPr lang="en-US" sz="3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hat.</a:t>
            </a:r>
            <a:endParaRPr lang="en-US" sz="3600" u="sng" dirty="0">
              <a:solidFill>
                <a:srgbClr val="F7A107">
                  <a:lumMod val="40000"/>
                  <a:lumOff val="6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-7938"/>
            <a:ext cx="914400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3. ADVERBS OF MANNERS: FORM</a:t>
            </a:r>
            <a:endParaRPr lang="en-US" sz="40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NI-Butlong" pitchFamily="2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956300" y="852378"/>
            <a:ext cx="2057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/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adjective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956300" y="1498709"/>
            <a:ext cx="1549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/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adverb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8001000" y="1037322"/>
            <a:ext cx="457200" cy="64633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27" b="13027"/>
          <a:stretch>
            <a:fillRect/>
          </a:stretch>
        </p:blipFill>
        <p:spPr>
          <a:xfrm>
            <a:off x="342900" y="1981200"/>
            <a:ext cx="4572000" cy="4572000"/>
          </a:xfrm>
        </p:spPr>
      </p:pic>
    </p:spTree>
    <p:extLst>
      <p:ext uri="{BB962C8B-B14F-4D97-AF65-F5344CB8AC3E}">
        <p14:creationId xmlns:p14="http://schemas.microsoft.com/office/powerpoint/2010/main" val="1363065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7341E-6 L -0.23611 1.7341E-6 C -0.34219 1.7341E-6 -0.47222 0.01688 -0.47222 0.03098 L -0.47222 0.06196 " pathEditMode="relative" rAng="0" ptsTypes="FfFF">
                                      <p:cBhvr>
                                        <p:cTn id="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611" y="3098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2" grpId="1"/>
      <p:bldP spid="13" grpId="0"/>
      <p:bldP spid="13" grpId="1"/>
      <p:bldP spid="11" grpId="0" animBg="1"/>
      <p:bldP spid="11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Box 4"/>
          <p:cNvSpPr txBox="1">
            <a:spLocks noChangeArrowheads="1"/>
          </p:cNvSpPr>
          <p:nvPr/>
        </p:nvSpPr>
        <p:spPr bwMode="auto">
          <a:xfrm>
            <a:off x="533400" y="990600"/>
            <a:ext cx="3048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286000"/>
            <a:ext cx="7596413" cy="1754326"/>
          </a:xfrm>
          <a:ln>
            <a:solidFill>
              <a:srgbClr val="00B05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l"/>
            <a:r>
              <a:rPr lang="en-US" sz="36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Some adjectives also end in </a:t>
            </a:r>
            <a:r>
              <a:rPr lang="en-US" sz="3600" b="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600" b="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ly</a:t>
            </a:r>
            <a:r>
              <a:rPr lang="en-US" sz="3600" b="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—for example, </a:t>
            </a:r>
            <a:r>
              <a:rPr lang="en-US" sz="3600" b="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friendly, lonely, lovely, </a:t>
            </a:r>
            <a:r>
              <a:rPr lang="en-US" sz="36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3600" b="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silly</a:t>
            </a:r>
            <a:endParaRPr lang="en-US" sz="36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-7938"/>
            <a:ext cx="9144000" cy="707886"/>
          </a:xfrm>
          <a:prstGeom prst="rect">
            <a:avLst/>
          </a:prstGeom>
          <a:solidFill>
            <a:srgbClr val="C86DCF"/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63500" dist="25400" dir="5400000" rotWithShape="0">
              <a:srgbClr val="000000">
                <a:alpha val="43000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4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3. ADVERBS OF MANNERS: FORM</a:t>
            </a:r>
            <a:endParaRPr lang="en-US" sz="40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NI-Butlong" pitchFamily="2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4474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Box 4"/>
          <p:cNvSpPr txBox="1">
            <a:spLocks noChangeArrowheads="1"/>
          </p:cNvSpPr>
          <p:nvPr/>
        </p:nvSpPr>
        <p:spPr bwMode="auto">
          <a:xfrm>
            <a:off x="533400" y="990600"/>
            <a:ext cx="3048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0" y="990600"/>
            <a:ext cx="7467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(a) </a:t>
            </a:r>
            <a:r>
              <a:rPr lang="en-US" sz="40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She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is a </a:t>
            </a:r>
            <a:r>
              <a:rPr lang="en-US" sz="40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skinny 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woman.</a:t>
            </a:r>
          </a:p>
        </p:txBody>
      </p:sp>
      <p:pic>
        <p:nvPicPr>
          <p:cNvPr id="14" name="Picture Placeholder 13" descr="xJoJo.gif"/>
          <p:cNvPicPr>
            <a:picLocks noGrp="1" noChangeAspect="1"/>
          </p:cNvPicPr>
          <p:nvPr>
            <p:ph type="pic" idx="13"/>
          </p:nvPr>
        </p:nvPicPr>
        <p:blipFill>
          <a:blip r:embed="rId3" cstate="print"/>
          <a:stretch>
            <a:fillRect/>
          </a:stretch>
        </p:blipFill>
        <p:spPr>
          <a:xfrm>
            <a:off x="1524000" y="2403763"/>
            <a:ext cx="2819399" cy="4100946"/>
          </a:xfrm>
        </p:spPr>
      </p:pic>
      <p:sp>
        <p:nvSpPr>
          <p:cNvPr id="9" name="TextBox 8"/>
          <p:cNvSpPr txBox="1"/>
          <p:nvPr/>
        </p:nvSpPr>
        <p:spPr>
          <a:xfrm>
            <a:off x="0" y="-7938"/>
            <a:ext cx="9144000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 ADJECTIVES: </a:t>
            </a:r>
            <a:r>
              <a:rPr lang="en-US" sz="4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Uses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NI-Butlong" pitchFamily="2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1480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Box 4"/>
          <p:cNvSpPr txBox="1">
            <a:spLocks noChangeArrowheads="1"/>
          </p:cNvSpPr>
          <p:nvPr/>
        </p:nvSpPr>
        <p:spPr bwMode="auto">
          <a:xfrm>
            <a:off x="533400" y="990600"/>
            <a:ext cx="3048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0" y="1106269"/>
            <a:ext cx="5257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(a)	Jane is a </a:t>
            </a:r>
            <a:r>
              <a:rPr lang="en-US" sz="3600" u="sng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good</a:t>
            </a:r>
            <a:r>
              <a:rPr lang="en-US" sz="3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student.</a:t>
            </a:r>
            <a:endParaRPr lang="en-US" sz="3600" u="sng" dirty="0">
              <a:solidFill>
                <a:srgbClr val="F7A107">
                  <a:lumMod val="40000"/>
                  <a:lumOff val="6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-7938"/>
            <a:ext cx="9144000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3. ADVERBS OF MANNERS: </a:t>
            </a:r>
          </a:p>
          <a:p>
            <a:pPr>
              <a:defRPr/>
            </a:pPr>
            <a:r>
              <a: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				IRREGULAR FORMS</a:t>
            </a:r>
            <a:endParaRPr lang="en-US" sz="2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NI-Butlong" pitchFamily="2" charset="0"/>
              <a:cs typeface="Times New Roman" pitchFamily="18" charset="0"/>
            </a:endParaRPr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38" b="18838"/>
          <a:stretch>
            <a:fillRect/>
          </a:stretch>
        </p:blipFill>
        <p:spPr>
          <a:xfrm>
            <a:off x="152400" y="1905000"/>
            <a:ext cx="4572000" cy="4572000"/>
          </a:xfrm>
        </p:spPr>
      </p:pic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886200" y="1600200"/>
            <a:ext cx="5257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(b)	Jane studies well.</a:t>
            </a:r>
            <a:endParaRPr lang="en-US" sz="3600" u="sng" dirty="0">
              <a:solidFill>
                <a:srgbClr val="F7A107">
                  <a:lumMod val="40000"/>
                  <a:lumOff val="6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D:\DuHocViet\grade 6+7\Grammar\adjectives &amp; adverbs\adjs\adj\1039_BnHov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3836" y="2962274"/>
            <a:ext cx="2746910" cy="3667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7738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Box 4"/>
          <p:cNvSpPr txBox="1">
            <a:spLocks noChangeArrowheads="1"/>
          </p:cNvSpPr>
          <p:nvPr/>
        </p:nvSpPr>
        <p:spPr bwMode="auto">
          <a:xfrm>
            <a:off x="533400" y="990600"/>
            <a:ext cx="3048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0" y="1106269"/>
            <a:ext cx="65151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(c)	Are you a </a:t>
            </a:r>
            <a:r>
              <a:rPr lang="en-US" sz="3600" u="sng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hard</a:t>
            </a:r>
            <a:r>
              <a:rPr lang="en-US" sz="3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worker?.</a:t>
            </a:r>
            <a:endParaRPr lang="en-US" sz="3600" u="sng" dirty="0">
              <a:solidFill>
                <a:srgbClr val="F7A107">
                  <a:lumMod val="40000"/>
                  <a:lumOff val="6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-7938"/>
            <a:ext cx="9144000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3. ADVERBS OF MANNERS: </a:t>
            </a:r>
          </a:p>
          <a:p>
            <a:pPr>
              <a:defRPr/>
            </a:pPr>
            <a:r>
              <a: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				IRREGULAR FORMS</a:t>
            </a:r>
            <a:endParaRPr lang="en-US" sz="2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NI-Butlong" pitchFamily="2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886200" y="1600200"/>
            <a:ext cx="5257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(d)	Do you work hard?</a:t>
            </a:r>
            <a:endParaRPr lang="en-US" sz="3600" u="sng" dirty="0">
              <a:solidFill>
                <a:srgbClr val="F7A107">
                  <a:lumMod val="40000"/>
                  <a:lumOff val="6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" r="615"/>
          <a:stretch>
            <a:fillRect/>
          </a:stretch>
        </p:blipFill>
        <p:spPr>
          <a:xfrm>
            <a:off x="342900" y="2057400"/>
            <a:ext cx="4572000" cy="4572000"/>
          </a:xfrm>
        </p:spPr>
      </p:pic>
    </p:spTree>
    <p:extLst>
      <p:ext uri="{BB962C8B-B14F-4D97-AF65-F5344CB8AC3E}">
        <p14:creationId xmlns:p14="http://schemas.microsoft.com/office/powerpoint/2010/main" val="782024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Box 4"/>
          <p:cNvSpPr txBox="1">
            <a:spLocks noChangeArrowheads="1"/>
          </p:cNvSpPr>
          <p:nvPr/>
        </p:nvSpPr>
        <p:spPr bwMode="auto">
          <a:xfrm>
            <a:off x="533400" y="990600"/>
            <a:ext cx="3048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0" y="1106269"/>
            <a:ext cx="65151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(e)	He was late for work</a:t>
            </a:r>
            <a:endParaRPr lang="en-US" sz="3600" u="sng" dirty="0">
              <a:solidFill>
                <a:srgbClr val="F7A107">
                  <a:lumMod val="40000"/>
                  <a:lumOff val="6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-7938"/>
            <a:ext cx="9144000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3. ADVERBS OF MANNERS: </a:t>
            </a:r>
          </a:p>
          <a:p>
            <a:pPr>
              <a:defRPr/>
            </a:pPr>
            <a:r>
              <a: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				IRREGULAR FORMS</a:t>
            </a:r>
            <a:endParaRPr lang="en-US" sz="2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NI-Butlong" pitchFamily="2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886200" y="1600200"/>
            <a:ext cx="5257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(f)	He went to work late</a:t>
            </a:r>
            <a:endParaRPr lang="en-US" sz="3600" u="sng" dirty="0">
              <a:solidFill>
                <a:srgbClr val="F7A107">
                  <a:lumMod val="40000"/>
                  <a:lumOff val="6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Placeholder 9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4" b="2814"/>
          <a:stretch>
            <a:fillRect/>
          </a:stretch>
        </p:blipFill>
        <p:spPr>
          <a:xfrm>
            <a:off x="228600" y="2133600"/>
            <a:ext cx="4572000" cy="4572000"/>
          </a:xfrm>
        </p:spPr>
      </p:pic>
    </p:spTree>
    <p:extLst>
      <p:ext uri="{BB962C8B-B14F-4D97-AF65-F5344CB8AC3E}">
        <p14:creationId xmlns:p14="http://schemas.microsoft.com/office/powerpoint/2010/main" val="2666187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Box 4"/>
          <p:cNvSpPr txBox="1">
            <a:spLocks noChangeArrowheads="1"/>
          </p:cNvSpPr>
          <p:nvPr/>
        </p:nvSpPr>
        <p:spPr bwMode="auto">
          <a:xfrm>
            <a:off x="533400" y="990600"/>
            <a:ext cx="3048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0" y="1106269"/>
            <a:ext cx="65151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(g)	A leopard runs fast.</a:t>
            </a:r>
            <a:endParaRPr lang="en-US" sz="3600" u="sng" dirty="0">
              <a:solidFill>
                <a:srgbClr val="F7A107">
                  <a:lumMod val="40000"/>
                  <a:lumOff val="6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-7938"/>
            <a:ext cx="9144000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3. ADVERBS OF MANNERS: </a:t>
            </a:r>
          </a:p>
          <a:p>
            <a:pPr>
              <a:defRPr/>
            </a:pPr>
            <a:r>
              <a: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				IRREGULAR FORMS</a:t>
            </a:r>
            <a:endParaRPr lang="en-US" sz="2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NI-Butlong" pitchFamily="2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886200" y="1600200"/>
            <a:ext cx="5257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(h)	It’s a fast animal.</a:t>
            </a:r>
            <a:endParaRPr lang="en-US" sz="3600" u="sng" dirty="0">
              <a:solidFill>
                <a:srgbClr val="F7A107">
                  <a:lumMod val="40000"/>
                  <a:lumOff val="6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48" r="12548"/>
          <a:stretch>
            <a:fillRect/>
          </a:stretch>
        </p:blipFill>
        <p:spPr>
          <a:xfrm>
            <a:off x="228600" y="1923365"/>
            <a:ext cx="4572000" cy="4572000"/>
          </a:xfrm>
        </p:spPr>
      </p:pic>
    </p:spTree>
    <p:extLst>
      <p:ext uri="{BB962C8B-B14F-4D97-AF65-F5344CB8AC3E}">
        <p14:creationId xmlns:p14="http://schemas.microsoft.com/office/powerpoint/2010/main" val="2421384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Box 4"/>
          <p:cNvSpPr txBox="1">
            <a:spLocks noChangeArrowheads="1"/>
          </p:cNvSpPr>
          <p:nvPr/>
        </p:nvSpPr>
        <p:spPr bwMode="auto">
          <a:xfrm>
            <a:off x="533400" y="990600"/>
            <a:ext cx="3048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3793" y="1360488"/>
            <a:ext cx="7596413" cy="3416320"/>
          </a:xfrm>
          <a:ln>
            <a:solidFill>
              <a:srgbClr val="00B05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l"/>
            <a:r>
              <a:rPr lang="en-US" sz="36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Some common adverbs of manner are not formed by adding </a:t>
            </a:r>
            <a:r>
              <a:rPr lang="en-US" sz="3600" b="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600" b="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ly</a:t>
            </a:r>
            <a:r>
              <a:rPr lang="en-US" sz="3600" b="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 adjectives:</a:t>
            </a:r>
            <a:br>
              <a:rPr lang="en-US" sz="36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a. The adverb form of </a:t>
            </a:r>
            <a:r>
              <a:rPr lang="en-US" sz="3600" b="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good </a:t>
            </a:r>
            <a:r>
              <a:rPr lang="en-US" sz="36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is </a:t>
            </a:r>
            <a:r>
              <a:rPr lang="en-US" sz="3600" b="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well.</a:t>
            </a:r>
            <a:br>
              <a:rPr lang="en-US" sz="36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b. A few adjectives and adverbs have the same form—for example, </a:t>
            </a:r>
            <a:r>
              <a:rPr lang="en-US" sz="3600" b="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early, fast, hard, late, </a:t>
            </a:r>
            <a:r>
              <a:rPr lang="en-US" sz="36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3600" b="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wrong.</a:t>
            </a:r>
            <a:endParaRPr lang="en-US" sz="36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-7938"/>
            <a:ext cx="9144000" cy="1077218"/>
          </a:xfrm>
          <a:prstGeom prst="rect">
            <a:avLst/>
          </a:prstGeom>
          <a:solidFill>
            <a:srgbClr val="C86DCF"/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63500" dist="25400" dir="5400000" rotWithShape="0">
              <a:srgbClr val="000000">
                <a:alpha val="43000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3. ADVERBS OF MANNERS: </a:t>
            </a:r>
          </a:p>
          <a:p>
            <a:pPr>
              <a:defRPr/>
            </a:pPr>
            <a:r>
              <a:rPr lang="en-US" sz="32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				IRREGULAR FORMS</a:t>
            </a:r>
          </a:p>
        </p:txBody>
      </p:sp>
    </p:spTree>
    <p:extLst>
      <p:ext uri="{BB962C8B-B14F-4D97-AF65-F5344CB8AC3E}">
        <p14:creationId xmlns:p14="http://schemas.microsoft.com/office/powerpoint/2010/main" val="2502496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Box 4"/>
          <p:cNvSpPr txBox="1">
            <a:spLocks noChangeArrowheads="1"/>
          </p:cNvSpPr>
          <p:nvPr/>
        </p:nvSpPr>
        <p:spPr bwMode="auto">
          <a:xfrm>
            <a:off x="533400" y="990600"/>
            <a:ext cx="3048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-7938"/>
            <a:ext cx="9144000" cy="1077218"/>
          </a:xfrm>
          <a:prstGeom prst="rect">
            <a:avLst/>
          </a:prstGeom>
          <a:solidFill>
            <a:srgbClr val="C86DCF"/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63500" dist="25400" dir="5400000" rotWithShape="0">
              <a:srgbClr val="000000">
                <a:alpha val="43000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3. ADVERBS OF MANNERS: </a:t>
            </a:r>
          </a:p>
          <a:p>
            <a:pPr>
              <a:defRPr/>
            </a:pPr>
            <a:r>
              <a:rPr lang="en-US" sz="32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				IRREGULAR FORMS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2400" y="1360488"/>
            <a:ext cx="8534400" cy="2062103"/>
          </a:xfrm>
          <a:prstGeom prst="rect">
            <a:avLst/>
          </a:prstGeom>
          <a:ln w="38100" cap="flat" cmpd="sng" algn="ctr">
            <a:solidFill>
              <a:srgbClr val="00B050"/>
            </a:solidFill>
            <a:prstDash val="solid"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6738" indent="-566738" algn="l">
              <a:buFontTx/>
              <a:buChar char="-"/>
            </a:pPr>
            <a:r>
              <a:rPr lang="en-US" sz="32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HARD is   an adjective and adverb</a:t>
            </a:r>
          </a:p>
          <a:p>
            <a:pPr marL="566738" indent="-566738" algn="l">
              <a:buFontTx/>
              <a:buChar char="-"/>
            </a:pPr>
            <a:r>
              <a:rPr lang="en-US" sz="32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HARDLY is an adverb meaning ‘very little’</a:t>
            </a:r>
          </a:p>
          <a:p>
            <a:pPr algn="l"/>
            <a:r>
              <a:rPr lang="en-US" sz="32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eg</a:t>
            </a:r>
            <a:r>
              <a:rPr lang="en-US" sz="32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He hardly had time to say ‘hello’. </a:t>
            </a:r>
          </a:p>
          <a:p>
            <a:pPr algn="l"/>
            <a:r>
              <a:rPr lang="en-US" sz="3200" b="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(= He had very little time to say ‘hello’)</a:t>
            </a:r>
          </a:p>
        </p:txBody>
      </p:sp>
    </p:spTree>
    <p:extLst>
      <p:ext uri="{BB962C8B-B14F-4D97-AF65-F5344CB8AC3E}">
        <p14:creationId xmlns:p14="http://schemas.microsoft.com/office/powerpoint/2010/main" val="3387303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Box 4"/>
          <p:cNvSpPr txBox="1">
            <a:spLocks noChangeArrowheads="1"/>
          </p:cNvSpPr>
          <p:nvPr/>
        </p:nvSpPr>
        <p:spPr bwMode="auto">
          <a:xfrm>
            <a:off x="533400" y="990600"/>
            <a:ext cx="3048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-7938"/>
            <a:ext cx="9144000" cy="1077218"/>
          </a:xfrm>
          <a:prstGeom prst="rect">
            <a:avLst/>
          </a:prstGeom>
          <a:solidFill>
            <a:srgbClr val="C86DCF"/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63500" dist="25400" dir="5400000" rotWithShape="0">
              <a:srgbClr val="000000">
                <a:alpha val="43000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3. ADVERBS OF MANNERS: </a:t>
            </a:r>
          </a:p>
          <a:p>
            <a:pPr>
              <a:defRPr/>
            </a:pPr>
            <a:r>
              <a:rPr lang="en-US" sz="32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				IRREGULAR FORMS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4648200"/>
            <a:ext cx="8534400" cy="2062103"/>
          </a:xfrm>
          <a:prstGeom prst="rect">
            <a:avLst/>
          </a:prstGeom>
          <a:ln w="38100" cap="flat" cmpd="sng" algn="ctr">
            <a:solidFill>
              <a:srgbClr val="00B050"/>
            </a:solidFill>
            <a:prstDash val="solid"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6738" indent="-566738" algn="l">
              <a:buFontTx/>
              <a:buChar char="-"/>
            </a:pPr>
            <a:r>
              <a:rPr lang="en-US" sz="32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LATE is   an adjective and adverb</a:t>
            </a:r>
          </a:p>
          <a:p>
            <a:pPr marL="566738" indent="-566738" algn="l">
              <a:buFontTx/>
              <a:buChar char="-"/>
            </a:pPr>
            <a:r>
              <a:rPr lang="en-US" sz="32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LATELY is not an adverb of LATE meaning ‘RECENTLY’</a:t>
            </a:r>
          </a:p>
          <a:p>
            <a:pPr algn="l"/>
            <a:r>
              <a:rPr lang="en-US" sz="32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eg</a:t>
            </a:r>
            <a:r>
              <a:rPr lang="en-US" sz="32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	I’ve seen a ghost lately (recently).</a:t>
            </a:r>
          </a:p>
        </p:txBody>
      </p:sp>
      <p:pic>
        <p:nvPicPr>
          <p:cNvPr id="5122" name="Picture 2" descr="http://t2.gstatic.com/images?q=tbn:ANd9GcS5oz0koe_dDra0hn2tGxLr0epySrMvOtd0xKZrkGwnKw8ZAOM&amp;t=1&amp;usg=__TrS8biADDzCZ0V09rH02OL-iaeg=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923" y="1175544"/>
            <a:ext cx="3320256" cy="3320256"/>
          </a:xfrm>
          <a:prstGeom prst="rect">
            <a:avLst/>
          </a:prstGeom>
          <a:noFill/>
          <a:ln w="28575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2288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Box 4"/>
          <p:cNvSpPr txBox="1">
            <a:spLocks noChangeArrowheads="1"/>
          </p:cNvSpPr>
          <p:nvPr/>
        </p:nvSpPr>
        <p:spPr bwMode="auto">
          <a:xfrm>
            <a:off x="533400" y="990600"/>
            <a:ext cx="3048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52400" y="852378"/>
            <a:ext cx="65151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(a)	It always drinks coke .</a:t>
            </a:r>
            <a:endParaRPr lang="en-US" sz="3600" u="sng" dirty="0">
              <a:solidFill>
                <a:srgbClr val="F7A107">
                  <a:lumMod val="40000"/>
                  <a:lumOff val="6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-7938"/>
            <a:ext cx="914400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4. ADVERBS OF FREQUENCY: 		</a:t>
            </a:r>
            <a:endParaRPr lang="en-US" sz="3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NI-Butlong" pitchFamily="2" charset="0"/>
              <a:cs typeface="Times New Roman" pitchFamily="18" charset="0"/>
            </a:endParaRPr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00" b="9600"/>
          <a:stretch>
            <a:fillRect/>
          </a:stretch>
        </p:blipFill>
        <p:spPr>
          <a:xfrm>
            <a:off x="76200" y="1738086"/>
            <a:ext cx="4572000" cy="4572000"/>
          </a:xfrm>
        </p:spPr>
      </p:pic>
    </p:spTree>
    <p:extLst>
      <p:ext uri="{BB962C8B-B14F-4D97-AF65-F5344CB8AC3E}">
        <p14:creationId xmlns:p14="http://schemas.microsoft.com/office/powerpoint/2010/main" val="1614108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Box 4"/>
          <p:cNvSpPr txBox="1">
            <a:spLocks noChangeArrowheads="1"/>
          </p:cNvSpPr>
          <p:nvPr/>
        </p:nvSpPr>
        <p:spPr bwMode="auto">
          <a:xfrm>
            <a:off x="533400" y="990600"/>
            <a:ext cx="3048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52400" y="852378"/>
            <a:ext cx="8610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(b)	Snakes are usually dangerous.</a:t>
            </a:r>
            <a:endParaRPr lang="en-US" sz="3600" u="sng" dirty="0">
              <a:solidFill>
                <a:srgbClr val="F7A107">
                  <a:lumMod val="40000"/>
                  <a:lumOff val="6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-7938"/>
            <a:ext cx="914400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4. ADVERBS OF FREQUENCY: 		</a:t>
            </a:r>
            <a:endParaRPr lang="en-US" sz="3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NI-Butlong" pitchFamily="2" charset="0"/>
              <a:cs typeface="Times New Roman" pitchFamily="18" charset="0"/>
            </a:endParaRPr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00" r="14200"/>
          <a:stretch>
            <a:fillRect/>
          </a:stretch>
        </p:blipFill>
        <p:spPr>
          <a:xfrm>
            <a:off x="159657" y="2133600"/>
            <a:ext cx="4572000" cy="4572000"/>
          </a:xfrm>
        </p:spPr>
      </p:pic>
    </p:spTree>
    <p:extLst>
      <p:ext uri="{BB962C8B-B14F-4D97-AF65-F5344CB8AC3E}">
        <p14:creationId xmlns:p14="http://schemas.microsoft.com/office/powerpoint/2010/main" val="1017176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Box 4"/>
          <p:cNvSpPr txBox="1">
            <a:spLocks noChangeArrowheads="1"/>
          </p:cNvSpPr>
          <p:nvPr/>
        </p:nvSpPr>
        <p:spPr bwMode="auto">
          <a:xfrm>
            <a:off x="533400" y="990600"/>
            <a:ext cx="3048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52400" y="852378"/>
            <a:ext cx="8610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(c)	I sometimes miss my old home.</a:t>
            </a:r>
            <a:endParaRPr lang="en-US" sz="3600" u="sng" dirty="0">
              <a:solidFill>
                <a:srgbClr val="F7A107">
                  <a:lumMod val="40000"/>
                  <a:lumOff val="6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-7938"/>
            <a:ext cx="914400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4. ADVERBS OF FREQUENCY: 		</a:t>
            </a:r>
            <a:endParaRPr lang="en-US" sz="3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NI-Butlong" pitchFamily="2" charset="0"/>
              <a:cs typeface="Times New Roman" pitchFamily="18" charset="0"/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9" b="3799"/>
          <a:stretch>
            <a:fillRect/>
          </a:stretch>
        </p:blipFill>
        <p:spPr>
          <a:xfrm>
            <a:off x="156029" y="1513223"/>
            <a:ext cx="4572000" cy="4572000"/>
          </a:xfrm>
        </p:spPr>
      </p:pic>
    </p:spTree>
    <p:extLst>
      <p:ext uri="{BB962C8B-B14F-4D97-AF65-F5344CB8AC3E}">
        <p14:creationId xmlns:p14="http://schemas.microsoft.com/office/powerpoint/2010/main" val="3274095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Box 4"/>
          <p:cNvSpPr txBox="1">
            <a:spLocks noChangeArrowheads="1"/>
          </p:cNvSpPr>
          <p:nvPr/>
        </p:nvSpPr>
        <p:spPr bwMode="auto">
          <a:xfrm>
            <a:off x="533400" y="990600"/>
            <a:ext cx="3048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0" y="990600"/>
            <a:ext cx="7467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/>
            <a:r>
              <a:rPr lang="en-US" sz="40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(b) 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It is a giant fish.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-7938"/>
            <a:ext cx="9144000" cy="76993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4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 ADJECTIVES: Uses</a:t>
            </a:r>
            <a:endParaRPr lang="en-US" sz="4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NI-Butlong" pitchFamily="2" charset="0"/>
              <a:cs typeface="Times New Roman" pitchFamily="18" charset="0"/>
            </a:endParaRPr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46" r="17446"/>
          <a:stretch>
            <a:fillRect/>
          </a:stretch>
        </p:blipFill>
        <p:spPr>
          <a:xfrm>
            <a:off x="304800" y="1750945"/>
            <a:ext cx="4802255" cy="4802255"/>
          </a:xfrm>
        </p:spPr>
      </p:pic>
    </p:spTree>
    <p:extLst>
      <p:ext uri="{BB962C8B-B14F-4D97-AF65-F5344CB8AC3E}">
        <p14:creationId xmlns:p14="http://schemas.microsoft.com/office/powerpoint/2010/main" val="2386775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80" y="381000"/>
            <a:ext cx="9164780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082" name="TextBox 4"/>
          <p:cNvSpPr txBox="1">
            <a:spLocks noChangeArrowheads="1"/>
          </p:cNvSpPr>
          <p:nvPr/>
        </p:nvSpPr>
        <p:spPr bwMode="auto">
          <a:xfrm>
            <a:off x="533400" y="990600"/>
            <a:ext cx="3048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-7938"/>
            <a:ext cx="9144000" cy="584775"/>
          </a:xfrm>
          <a:prstGeom prst="rect">
            <a:avLst/>
          </a:prstGeom>
          <a:solidFill>
            <a:srgbClr val="C86DCF"/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63500" dist="25400" dir="5400000" rotWithShape="0">
              <a:srgbClr val="000000">
                <a:alpha val="43000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4. ADVERBS OF FREQUENCY: 		</a:t>
            </a:r>
            <a:endParaRPr lang="en-US" sz="32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NI-Butlong" pitchFamily="2" charset="0"/>
              <a:cs typeface="Times New Roman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2400" y="1360487"/>
            <a:ext cx="8839200" cy="2062103"/>
          </a:xfrm>
          <a:prstGeom prst="rect">
            <a:avLst/>
          </a:prstGeom>
          <a:ln w="38100" cap="flat" cmpd="sng" algn="ctr">
            <a:solidFill>
              <a:srgbClr val="00B050"/>
            </a:solidFill>
            <a:prstDash val="solid"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Wingdings" pitchFamily="2" charset="2"/>
              <a:buChar char="§"/>
            </a:pPr>
            <a:r>
              <a:rPr lang="en-US" sz="3200" b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Use adverbs of frequency to say how often</a:t>
            </a:r>
          </a:p>
          <a:p>
            <a:pPr algn="l"/>
            <a:r>
              <a:rPr lang="en-US" sz="3200" b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something happens.</a:t>
            </a:r>
          </a:p>
          <a:p>
            <a:pPr marL="457200" indent="-457200" algn="l">
              <a:buFont typeface="Wingdings" pitchFamily="2" charset="2"/>
              <a:buChar char="§"/>
            </a:pPr>
            <a:r>
              <a:rPr lang="en-US" sz="3200" b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Adverbs of frequency usually go before the main verb. They usually go after a form of </a:t>
            </a:r>
            <a:r>
              <a:rPr lang="en-US" sz="3200" b="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be</a:t>
            </a:r>
          </a:p>
        </p:txBody>
      </p:sp>
    </p:spTree>
    <p:extLst>
      <p:ext uri="{BB962C8B-B14F-4D97-AF65-F5344CB8AC3E}">
        <p14:creationId xmlns:p14="http://schemas.microsoft.com/office/powerpoint/2010/main" val="294914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Box 4"/>
          <p:cNvSpPr txBox="1">
            <a:spLocks noChangeArrowheads="1"/>
          </p:cNvSpPr>
          <p:nvPr/>
        </p:nvSpPr>
        <p:spPr bwMode="auto">
          <a:xfrm>
            <a:off x="533400" y="990600"/>
            <a:ext cx="3048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52400" y="852378"/>
            <a:ext cx="8610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(b)	Try to stay </a:t>
            </a:r>
            <a:r>
              <a:rPr lang="en-US" sz="36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near</a:t>
            </a:r>
            <a:r>
              <a:rPr lang="en-US" sz="3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the cave.</a:t>
            </a:r>
            <a:endParaRPr lang="en-US" sz="3600" u="sng" dirty="0">
              <a:solidFill>
                <a:srgbClr val="F7A107">
                  <a:lumMod val="40000"/>
                  <a:lumOff val="6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-7938"/>
            <a:ext cx="914400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5. ADVERBS OF PLACE: 		</a:t>
            </a:r>
            <a:endParaRPr lang="en-US" sz="3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NI-Butlong" pitchFamily="2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704108"/>
            <a:ext cx="7391400" cy="492225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5487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Box 4"/>
          <p:cNvSpPr txBox="1">
            <a:spLocks noChangeArrowheads="1"/>
          </p:cNvSpPr>
          <p:nvPr/>
        </p:nvSpPr>
        <p:spPr bwMode="auto">
          <a:xfrm>
            <a:off x="533400" y="990600"/>
            <a:ext cx="3048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52400" y="852378"/>
            <a:ext cx="8610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(b)	It’s the first time I’ve been </a:t>
            </a:r>
            <a:r>
              <a:rPr lang="en-US" sz="36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there</a:t>
            </a:r>
            <a:r>
              <a:rPr lang="en-US" sz="3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u="sng" dirty="0">
              <a:solidFill>
                <a:srgbClr val="F7A107">
                  <a:lumMod val="40000"/>
                  <a:lumOff val="6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-7938"/>
            <a:ext cx="914400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5. ADVERBS OF PLACE: 		</a:t>
            </a:r>
            <a:endParaRPr lang="en-US" sz="3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NI-Butlong" pitchFamily="2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00200"/>
            <a:ext cx="7467600" cy="4978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4219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7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0" y="-7938"/>
            <a:ext cx="9144000" cy="584775"/>
          </a:xfrm>
          <a:prstGeom prst="rect">
            <a:avLst/>
          </a:prstGeom>
          <a:solidFill>
            <a:srgbClr val="C86DCF"/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63500" dist="25400" dir="5400000" rotWithShape="0">
              <a:srgbClr val="000000">
                <a:alpha val="43000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4. ADVERBS OF TIME:  	when 	</a:t>
            </a:r>
            <a:endParaRPr lang="en-US" sz="32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NI-Butlong" pitchFamily="2" charset="0"/>
              <a:cs typeface="Times New Roman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914400" y="1852930"/>
            <a:ext cx="7010400" cy="1077218"/>
          </a:xfrm>
          <a:prstGeom prst="rect">
            <a:avLst/>
          </a:prstGeom>
          <a:ln w="38100" cap="flat" cmpd="sng" algn="ctr">
            <a:solidFill>
              <a:srgbClr val="00B050"/>
            </a:solidFill>
            <a:prstDash val="solid"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Wingdings" pitchFamily="2" charset="2"/>
              <a:buChar char="§"/>
            </a:pPr>
            <a:r>
              <a:rPr lang="en-US" sz="3200" b="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Adverbs of place often come after the verb</a:t>
            </a:r>
            <a:endParaRPr lang="en-US" sz="3200" b="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7184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Box 4"/>
          <p:cNvSpPr txBox="1">
            <a:spLocks noChangeArrowheads="1"/>
          </p:cNvSpPr>
          <p:nvPr/>
        </p:nvSpPr>
        <p:spPr bwMode="auto">
          <a:xfrm>
            <a:off x="533400" y="990600"/>
            <a:ext cx="3048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52400" y="609600"/>
            <a:ext cx="8610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(a)	These cats are </a:t>
            </a:r>
            <a:r>
              <a:rPr lang="en-US" sz="36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very</a:t>
            </a:r>
            <a:r>
              <a:rPr lang="en-US" sz="3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lovely.</a:t>
            </a:r>
            <a:endParaRPr lang="en-US" sz="3600" u="sng" dirty="0">
              <a:solidFill>
                <a:srgbClr val="F7A107">
                  <a:lumMod val="40000"/>
                  <a:lumOff val="6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-7938"/>
            <a:ext cx="9144000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5. ADVERBS OF INTENSITY: (degree)		</a:t>
            </a:r>
            <a:endParaRPr lang="en-US" sz="3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NI-Butlong" pitchFamily="2" charset="0"/>
              <a:cs typeface="Times New Roman" pitchFamily="18" charset="0"/>
            </a:endParaRPr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21" r="15421"/>
          <a:stretch>
            <a:fillRect/>
          </a:stretch>
        </p:blipFill>
        <p:spPr>
          <a:xfrm>
            <a:off x="179388" y="1600200"/>
            <a:ext cx="4572000" cy="4572000"/>
          </a:xfrm>
        </p:spPr>
      </p:pic>
    </p:spTree>
    <p:extLst>
      <p:ext uri="{BB962C8B-B14F-4D97-AF65-F5344CB8AC3E}">
        <p14:creationId xmlns:p14="http://schemas.microsoft.com/office/powerpoint/2010/main" val="1966337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Box 4"/>
          <p:cNvSpPr txBox="1">
            <a:spLocks noChangeArrowheads="1"/>
          </p:cNvSpPr>
          <p:nvPr/>
        </p:nvSpPr>
        <p:spPr bwMode="auto">
          <a:xfrm>
            <a:off x="533400" y="990600"/>
            <a:ext cx="3048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52400" y="852378"/>
            <a:ext cx="8610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(b) He is </a:t>
            </a:r>
            <a:r>
              <a:rPr lang="en-US" sz="36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extremely</a:t>
            </a:r>
            <a:r>
              <a:rPr lang="en-US" sz="3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angry.</a:t>
            </a:r>
            <a:endParaRPr lang="en-US" sz="3600" u="sng" dirty="0">
              <a:solidFill>
                <a:srgbClr val="F7A107">
                  <a:lumMod val="40000"/>
                  <a:lumOff val="6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-7938"/>
            <a:ext cx="914400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5. ADVERBS OF INTENSITY: 		</a:t>
            </a:r>
            <a:endParaRPr lang="en-US" sz="3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NI-Butlong" pitchFamily="2" charset="0"/>
              <a:cs typeface="Times New Roman" pitchFamily="18" charset="0"/>
            </a:endParaRPr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23" b="11523"/>
          <a:stretch>
            <a:fillRect/>
          </a:stretch>
        </p:blipFill>
        <p:spPr>
          <a:xfrm>
            <a:off x="182880" y="2057400"/>
            <a:ext cx="4572000" cy="4572000"/>
          </a:xfrm>
        </p:spPr>
      </p:pic>
    </p:spTree>
    <p:extLst>
      <p:ext uri="{BB962C8B-B14F-4D97-AF65-F5344CB8AC3E}">
        <p14:creationId xmlns:p14="http://schemas.microsoft.com/office/powerpoint/2010/main" val="3272735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Box 4"/>
          <p:cNvSpPr txBox="1">
            <a:spLocks noChangeArrowheads="1"/>
          </p:cNvSpPr>
          <p:nvPr/>
        </p:nvSpPr>
        <p:spPr bwMode="auto">
          <a:xfrm>
            <a:off x="533400" y="990600"/>
            <a:ext cx="3048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-7938"/>
            <a:ext cx="9144000" cy="584775"/>
          </a:xfrm>
          <a:prstGeom prst="rect">
            <a:avLst/>
          </a:prstGeom>
          <a:solidFill>
            <a:srgbClr val="C86DCF"/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63500" dist="25400" dir="5400000" rotWithShape="0">
              <a:srgbClr val="000000">
                <a:alpha val="43000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5. ADVERBS OF INTENSITY:  		</a:t>
            </a:r>
            <a:endParaRPr lang="en-US" sz="32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NI-Butlong" pitchFamily="2" charset="0"/>
              <a:cs typeface="Times New Roman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2400" y="1360488"/>
            <a:ext cx="8839200" cy="2062103"/>
          </a:xfrm>
          <a:prstGeom prst="rect">
            <a:avLst/>
          </a:prstGeom>
          <a:ln w="38100" cap="flat" cmpd="sng" algn="ctr">
            <a:solidFill>
              <a:srgbClr val="00B050"/>
            </a:solidFill>
            <a:prstDash val="solid"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Wingdings" pitchFamily="2" charset="2"/>
              <a:buChar char="§"/>
            </a:pPr>
            <a:r>
              <a:rPr lang="en-US" sz="3200" b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Intensity adverbs affect the strength of adjectives or adverbs</a:t>
            </a:r>
          </a:p>
          <a:p>
            <a:pPr marL="457200" indent="-457200" algn="l">
              <a:buFont typeface="Wingdings" pitchFamily="2" charset="2"/>
              <a:buChar char="§"/>
            </a:pPr>
            <a:r>
              <a:rPr lang="en-US" sz="3200" b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common </a:t>
            </a:r>
            <a:r>
              <a:rPr lang="en-US" sz="3200" b="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intensity adverbs:</a:t>
            </a:r>
            <a:r>
              <a:rPr lang="en-US" sz="3200" b="0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fairly, quite, rather, very, extremely, absolutely, …</a:t>
            </a:r>
          </a:p>
        </p:txBody>
      </p:sp>
    </p:spTree>
    <p:extLst>
      <p:ext uri="{BB962C8B-B14F-4D97-AF65-F5344CB8AC3E}">
        <p14:creationId xmlns:p14="http://schemas.microsoft.com/office/powerpoint/2010/main" val="3072851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Box 4"/>
          <p:cNvSpPr txBox="1">
            <a:spLocks noChangeArrowheads="1"/>
          </p:cNvSpPr>
          <p:nvPr/>
        </p:nvSpPr>
        <p:spPr bwMode="auto">
          <a:xfrm>
            <a:off x="533400" y="990600"/>
            <a:ext cx="3048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33400" y="1976043"/>
            <a:ext cx="8001000" cy="830997"/>
          </a:xfrm>
          <a:prstGeom prst="rect">
            <a:avLst/>
          </a:prstGeom>
          <a:ln w="38100" cap="flat" cmpd="sng" algn="ctr">
            <a:solidFill>
              <a:srgbClr val="00B050"/>
            </a:solidFill>
            <a:prstDash val="solid"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End of Adjectives and Adverbs</a:t>
            </a:r>
            <a:endParaRPr lang="en-US" sz="4800" b="0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5468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Box 4"/>
          <p:cNvSpPr txBox="1">
            <a:spLocks noChangeArrowheads="1"/>
          </p:cNvSpPr>
          <p:nvPr/>
        </p:nvSpPr>
        <p:spPr bwMode="auto">
          <a:xfrm>
            <a:off x="533400" y="990600"/>
            <a:ext cx="3048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0" y="990600"/>
            <a:ext cx="7467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/>
            <a:r>
              <a:rPr lang="en-US" sz="40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(c) 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It is a mysterious tree.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-7938"/>
            <a:ext cx="9144000" cy="76993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4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 ADJECTIVES: Uses</a:t>
            </a:r>
            <a:endParaRPr lang="en-US" sz="4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NI-Butlong" pitchFamily="2" charset="0"/>
              <a:cs typeface="Times New Roman" pitchFamily="18" charset="0"/>
            </a:endParaRPr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2" r="5462"/>
          <a:stretch>
            <a:fillRect/>
          </a:stretch>
        </p:blipFill>
        <p:spPr>
          <a:xfrm>
            <a:off x="152400" y="1716629"/>
            <a:ext cx="4572000" cy="4572000"/>
          </a:xfrm>
        </p:spPr>
      </p:pic>
    </p:spTree>
    <p:extLst>
      <p:ext uri="{BB962C8B-B14F-4D97-AF65-F5344CB8AC3E}">
        <p14:creationId xmlns:p14="http://schemas.microsoft.com/office/powerpoint/2010/main" val="1531484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Box 4"/>
          <p:cNvSpPr txBox="1">
            <a:spLocks noChangeArrowheads="1"/>
          </p:cNvSpPr>
          <p:nvPr/>
        </p:nvSpPr>
        <p:spPr bwMode="auto">
          <a:xfrm>
            <a:off x="533400" y="990600"/>
            <a:ext cx="3048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399" y="4550229"/>
            <a:ext cx="5867401" cy="1470025"/>
          </a:xfrm>
          <a:ln>
            <a:solidFill>
              <a:srgbClr val="00B05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Before a noun: </a:t>
            </a:r>
            <a:b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→ADJECTIVE + NOUN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914400" y="1381051"/>
            <a:ext cx="7467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(b) It is a </a:t>
            </a:r>
            <a:r>
              <a:rPr lang="en-US" sz="4000" b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giant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		</a:t>
            </a:r>
            <a:r>
              <a:rPr lang="en-US" sz="4000" b="1" u="sng" dirty="0">
                <a:latin typeface="Times New Roman" pitchFamily="18" charset="0"/>
                <a:cs typeface="Times New Roman" pitchFamily="18" charset="0"/>
              </a:rPr>
              <a:t>fish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943429" y="2703462"/>
            <a:ext cx="7467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(c) It is a </a:t>
            </a:r>
            <a:r>
              <a:rPr lang="en-US" sz="4000" b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mysterious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u="sng" dirty="0">
                <a:latin typeface="Times New Roman" pitchFamily="18" charset="0"/>
                <a:cs typeface="Times New Roman" pitchFamily="18" charset="0"/>
              </a:rPr>
              <a:t>tree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819400" y="2111514"/>
            <a:ext cx="4114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adjective + noun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971800" y="3635514"/>
            <a:ext cx="543922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adjective + noun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903516" y="152400"/>
            <a:ext cx="7467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(a) She is a </a:t>
            </a:r>
            <a:r>
              <a:rPr lang="en-US" sz="4000" b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skinny</a:t>
            </a:r>
            <a:r>
              <a:rPr lang="en-US" sz="40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	  </a:t>
            </a:r>
            <a:r>
              <a:rPr lang="en-US" sz="4000" b="1" u="sng" dirty="0">
                <a:latin typeface="Times New Roman" pitchFamily="18" charset="0"/>
                <a:cs typeface="Times New Roman" pitchFamily="18" charset="0"/>
              </a:rPr>
              <a:t>woman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429000" y="821601"/>
            <a:ext cx="4114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adjective + noun</a:t>
            </a:r>
          </a:p>
        </p:txBody>
      </p:sp>
    </p:spTree>
    <p:extLst>
      <p:ext uri="{BB962C8B-B14F-4D97-AF65-F5344CB8AC3E}">
        <p14:creationId xmlns:p14="http://schemas.microsoft.com/office/powerpoint/2010/main" val="2936910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6" grpId="0"/>
      <p:bldP spid="8" grpId="0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Box 4"/>
          <p:cNvSpPr txBox="1">
            <a:spLocks noChangeArrowheads="1"/>
          </p:cNvSpPr>
          <p:nvPr/>
        </p:nvSpPr>
        <p:spPr bwMode="auto">
          <a:xfrm>
            <a:off x="533400" y="990600"/>
            <a:ext cx="3048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-7938"/>
            <a:ext cx="9144000" cy="76993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4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 ADJECTIVES: Uses</a:t>
            </a:r>
            <a:endParaRPr lang="en-US" sz="4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NI-Butlong" pitchFamily="2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0" y="1012686"/>
            <a:ext cx="6019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/>
            <a:r>
              <a:rPr lang="en-US" sz="40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(d) This man is  </a:t>
            </a:r>
            <a:r>
              <a:rPr lang="en-US" sz="40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fat.</a:t>
            </a:r>
          </a:p>
        </p:txBody>
      </p:sp>
      <p:pic>
        <p:nvPicPr>
          <p:cNvPr id="14" name="Picture Placeholder 13" descr="xJoJo.gif"/>
          <p:cNvPicPr>
            <a:picLocks noGrp="1" noChangeAspect="1"/>
          </p:cNvPicPr>
          <p:nvPr>
            <p:ph type="pic" idx="13"/>
          </p:nvPr>
        </p:nvPicPr>
        <p:blipFill>
          <a:blip r:embed="rId3" cstate="print"/>
          <a:stretch>
            <a:fillRect/>
          </a:stretch>
        </p:blipFill>
        <p:spPr>
          <a:xfrm>
            <a:off x="1371600" y="2286000"/>
            <a:ext cx="3085320" cy="4114800"/>
          </a:xfrm>
        </p:spPr>
      </p:pic>
    </p:spTree>
    <p:extLst>
      <p:ext uri="{BB962C8B-B14F-4D97-AF65-F5344CB8AC3E}">
        <p14:creationId xmlns:p14="http://schemas.microsoft.com/office/powerpoint/2010/main" val="376152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Box 4"/>
          <p:cNvSpPr txBox="1">
            <a:spLocks noChangeArrowheads="1"/>
          </p:cNvSpPr>
          <p:nvPr/>
        </p:nvSpPr>
        <p:spPr bwMode="auto">
          <a:xfrm>
            <a:off x="533400" y="990600"/>
            <a:ext cx="3048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0" y="838200"/>
            <a:ext cx="7543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/>
            <a:r>
              <a:rPr lang="en-US" sz="40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(e) 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The child seems naughty.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-7938"/>
            <a:ext cx="9144000" cy="76993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4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 ADJECTIVES: Uses</a:t>
            </a:r>
            <a:endParaRPr lang="en-US" sz="4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NI-Butlong" pitchFamily="2" charset="0"/>
              <a:cs typeface="Times New Roman" pitchFamily="18" charset="0"/>
            </a:endParaRPr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09" b="12209"/>
          <a:stretch>
            <a:fillRect/>
          </a:stretch>
        </p:blipFill>
        <p:spPr>
          <a:xfrm>
            <a:off x="304800" y="1752600"/>
            <a:ext cx="4572000" cy="4572000"/>
          </a:xfrm>
        </p:spPr>
      </p:pic>
    </p:spTree>
    <p:extLst>
      <p:ext uri="{BB962C8B-B14F-4D97-AF65-F5344CB8AC3E}">
        <p14:creationId xmlns:p14="http://schemas.microsoft.com/office/powerpoint/2010/main" val="4023653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Box 4"/>
          <p:cNvSpPr txBox="1">
            <a:spLocks noChangeArrowheads="1"/>
          </p:cNvSpPr>
          <p:nvPr/>
        </p:nvSpPr>
        <p:spPr bwMode="auto">
          <a:xfrm>
            <a:off x="533400" y="990600"/>
            <a:ext cx="3048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0" y="821601"/>
            <a:ext cx="7924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/>
            <a:r>
              <a:rPr lang="en-US" sz="40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(f) 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sz="40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monkey looks clever.</a:t>
            </a:r>
          </a:p>
        </p:txBody>
      </p:sp>
      <p:pic>
        <p:nvPicPr>
          <p:cNvPr id="14" name="Picture Placeholder 13" descr="xJoJo.gif"/>
          <p:cNvPicPr>
            <a:picLocks noGrp="1" noChangeAspect="1"/>
          </p:cNvPicPr>
          <p:nvPr>
            <p:ph type="pic" idx="13"/>
          </p:nvPr>
        </p:nvPicPr>
        <p:blipFill>
          <a:blip r:embed="rId3" cstate="print"/>
          <a:stretch>
            <a:fillRect/>
          </a:stretch>
        </p:blipFill>
        <p:spPr>
          <a:xfrm>
            <a:off x="228600" y="1981200"/>
            <a:ext cx="4648200" cy="4114800"/>
          </a:xfrm>
        </p:spPr>
      </p:pic>
      <p:sp>
        <p:nvSpPr>
          <p:cNvPr id="9" name="TextBox 8"/>
          <p:cNvSpPr txBox="1"/>
          <p:nvPr/>
        </p:nvSpPr>
        <p:spPr>
          <a:xfrm>
            <a:off x="0" y="-7938"/>
            <a:ext cx="9144000" cy="76993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4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 ADJECTIVES: Uses</a:t>
            </a:r>
            <a:endParaRPr lang="en-US" sz="4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NI-Butlong" pitchFamily="2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6997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buble 1A">
  <a:themeElements>
    <a:clrScheme name="Bubbles">
      <a:dk1>
        <a:srgbClr val="0C002C"/>
      </a:dk1>
      <a:lt1>
        <a:srgbClr val="FFFFFF"/>
      </a:lt1>
      <a:dk2>
        <a:srgbClr val="236626"/>
      </a:dk2>
      <a:lt2>
        <a:srgbClr val="D7C8FE"/>
      </a:lt2>
      <a:accent1>
        <a:srgbClr val="4203E7"/>
      </a:accent1>
      <a:accent2>
        <a:srgbClr val="842F73"/>
      </a:accent2>
      <a:accent3>
        <a:srgbClr val="7532A8"/>
      </a:accent3>
      <a:accent4>
        <a:srgbClr val="F7A107"/>
      </a:accent4>
      <a:accent5>
        <a:srgbClr val="C86DCF"/>
      </a:accent5>
      <a:accent6>
        <a:srgbClr val="E6B500"/>
      </a:accent6>
      <a:hlink>
        <a:srgbClr val="FFDE66"/>
      </a:hlink>
      <a:folHlink>
        <a:srgbClr val="D490C5"/>
      </a:folHlink>
    </a:clrScheme>
    <a:fontScheme name="Bubbles">
      <a:majorFont>
        <a:latin typeface="Impact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mic Sans M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shade val="80000"/>
                <a:satMod val="125000"/>
              </a:schemeClr>
            </a:gs>
            <a:gs pos="100000">
              <a:schemeClr val="phClr">
                <a:tint val="100000"/>
                <a:satMod val="125000"/>
                <a:lumOff val="40000"/>
                <a:lumMod val="100000"/>
              </a:schemeClr>
            </a:gs>
          </a:gsLst>
          <a:lin ang="7800000" scaled="1"/>
        </a:gradFill>
        <a:gradFill rotWithShape="1">
          <a:gsLst>
            <a:gs pos="0">
              <a:schemeClr val="phClr">
                <a:shade val="95000"/>
                <a:lumMod val="95000"/>
              </a:schemeClr>
            </a:gs>
            <a:gs pos="60000">
              <a:schemeClr val="phClr">
                <a:satMod val="125000"/>
                <a:lumOff val="10000"/>
                <a:lumMod val="100000"/>
              </a:schemeClr>
            </a:gs>
            <a:gs pos="100000">
              <a:schemeClr val="phClr">
                <a:shade val="95000"/>
                <a:satMod val="135000"/>
                <a:lumOff val="50000"/>
                <a:lumMod val="100000"/>
              </a:schemeClr>
            </a:gs>
          </a:gsLst>
          <a:lin ang="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uan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buble 1A">
  <a:themeElements>
    <a:clrScheme name="Bubbles">
      <a:dk1>
        <a:srgbClr val="0C002C"/>
      </a:dk1>
      <a:lt1>
        <a:srgbClr val="FFFFFF"/>
      </a:lt1>
      <a:dk2>
        <a:srgbClr val="236626"/>
      </a:dk2>
      <a:lt2>
        <a:srgbClr val="D7C8FE"/>
      </a:lt2>
      <a:accent1>
        <a:srgbClr val="4203E7"/>
      </a:accent1>
      <a:accent2>
        <a:srgbClr val="842F73"/>
      </a:accent2>
      <a:accent3>
        <a:srgbClr val="7532A8"/>
      </a:accent3>
      <a:accent4>
        <a:srgbClr val="F7A107"/>
      </a:accent4>
      <a:accent5>
        <a:srgbClr val="C86DCF"/>
      </a:accent5>
      <a:accent6>
        <a:srgbClr val="E6B500"/>
      </a:accent6>
      <a:hlink>
        <a:srgbClr val="FFDE66"/>
      </a:hlink>
      <a:folHlink>
        <a:srgbClr val="D490C5"/>
      </a:folHlink>
    </a:clrScheme>
    <a:fontScheme name="Bubbles">
      <a:majorFont>
        <a:latin typeface="Impact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mic Sans M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shade val="80000"/>
                <a:satMod val="125000"/>
              </a:schemeClr>
            </a:gs>
            <a:gs pos="100000">
              <a:schemeClr val="phClr">
                <a:tint val="100000"/>
                <a:satMod val="125000"/>
                <a:lumOff val="40000"/>
                <a:lumMod val="100000"/>
              </a:schemeClr>
            </a:gs>
          </a:gsLst>
          <a:lin ang="7800000" scaled="1"/>
        </a:gradFill>
        <a:gradFill rotWithShape="1">
          <a:gsLst>
            <a:gs pos="0">
              <a:schemeClr val="phClr">
                <a:shade val="95000"/>
                <a:lumMod val="95000"/>
              </a:schemeClr>
            </a:gs>
            <a:gs pos="60000">
              <a:schemeClr val="phClr">
                <a:satMod val="125000"/>
                <a:lumOff val="10000"/>
                <a:lumMod val="100000"/>
              </a:schemeClr>
            </a:gs>
            <a:gs pos="100000">
              <a:schemeClr val="phClr">
                <a:shade val="95000"/>
                <a:satMod val="135000"/>
                <a:lumOff val="50000"/>
                <a:lumMod val="100000"/>
              </a:schemeClr>
            </a:gs>
          </a:gsLst>
          <a:lin ang="0" scaled="1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buble 1A">
  <a:themeElements>
    <a:clrScheme name="Bubbles">
      <a:dk1>
        <a:srgbClr val="0C002C"/>
      </a:dk1>
      <a:lt1>
        <a:srgbClr val="FFFFFF"/>
      </a:lt1>
      <a:dk2>
        <a:srgbClr val="236626"/>
      </a:dk2>
      <a:lt2>
        <a:srgbClr val="D7C8FE"/>
      </a:lt2>
      <a:accent1>
        <a:srgbClr val="4203E7"/>
      </a:accent1>
      <a:accent2>
        <a:srgbClr val="842F73"/>
      </a:accent2>
      <a:accent3>
        <a:srgbClr val="7532A8"/>
      </a:accent3>
      <a:accent4>
        <a:srgbClr val="F7A107"/>
      </a:accent4>
      <a:accent5>
        <a:srgbClr val="C86DCF"/>
      </a:accent5>
      <a:accent6>
        <a:srgbClr val="E6B500"/>
      </a:accent6>
      <a:hlink>
        <a:srgbClr val="FFDE66"/>
      </a:hlink>
      <a:folHlink>
        <a:srgbClr val="D490C5"/>
      </a:folHlink>
    </a:clrScheme>
    <a:fontScheme name="Bubbles">
      <a:majorFont>
        <a:latin typeface="Impact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mic Sans M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shade val="80000"/>
                <a:satMod val="125000"/>
              </a:schemeClr>
            </a:gs>
            <a:gs pos="100000">
              <a:schemeClr val="phClr">
                <a:tint val="100000"/>
                <a:satMod val="125000"/>
                <a:lumOff val="40000"/>
                <a:lumMod val="100000"/>
              </a:schemeClr>
            </a:gs>
          </a:gsLst>
          <a:lin ang="7800000" scaled="1"/>
        </a:gradFill>
        <a:gradFill rotWithShape="1">
          <a:gsLst>
            <a:gs pos="0">
              <a:schemeClr val="phClr">
                <a:shade val="95000"/>
                <a:lumMod val="95000"/>
              </a:schemeClr>
            </a:gs>
            <a:gs pos="60000">
              <a:schemeClr val="phClr">
                <a:satMod val="125000"/>
                <a:lumOff val="10000"/>
                <a:lumMod val="100000"/>
              </a:schemeClr>
            </a:gs>
            <a:gs pos="100000">
              <a:schemeClr val="phClr">
                <a:shade val="95000"/>
                <a:satMod val="135000"/>
                <a:lumOff val="50000"/>
                <a:lumMod val="100000"/>
              </a:schemeClr>
            </a:gs>
          </a:gsLst>
          <a:lin ang="0" scaled="1"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buble 1A">
  <a:themeElements>
    <a:clrScheme name="Bubbles">
      <a:dk1>
        <a:srgbClr val="0C002C"/>
      </a:dk1>
      <a:lt1>
        <a:srgbClr val="FFFFFF"/>
      </a:lt1>
      <a:dk2>
        <a:srgbClr val="236626"/>
      </a:dk2>
      <a:lt2>
        <a:srgbClr val="D7C8FE"/>
      </a:lt2>
      <a:accent1>
        <a:srgbClr val="4203E7"/>
      </a:accent1>
      <a:accent2>
        <a:srgbClr val="842F73"/>
      </a:accent2>
      <a:accent3>
        <a:srgbClr val="7532A8"/>
      </a:accent3>
      <a:accent4>
        <a:srgbClr val="F7A107"/>
      </a:accent4>
      <a:accent5>
        <a:srgbClr val="C86DCF"/>
      </a:accent5>
      <a:accent6>
        <a:srgbClr val="E6B500"/>
      </a:accent6>
      <a:hlink>
        <a:srgbClr val="FFDE66"/>
      </a:hlink>
      <a:folHlink>
        <a:srgbClr val="D490C5"/>
      </a:folHlink>
    </a:clrScheme>
    <a:fontScheme name="Bubbles">
      <a:majorFont>
        <a:latin typeface="Impact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mic Sans M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shade val="80000"/>
                <a:satMod val="125000"/>
              </a:schemeClr>
            </a:gs>
            <a:gs pos="100000">
              <a:schemeClr val="phClr">
                <a:tint val="100000"/>
                <a:satMod val="125000"/>
                <a:lumOff val="40000"/>
                <a:lumMod val="100000"/>
              </a:schemeClr>
            </a:gs>
          </a:gsLst>
          <a:lin ang="7800000" scaled="1"/>
        </a:gradFill>
        <a:gradFill rotWithShape="1">
          <a:gsLst>
            <a:gs pos="0">
              <a:schemeClr val="phClr">
                <a:shade val="95000"/>
                <a:lumMod val="95000"/>
              </a:schemeClr>
            </a:gs>
            <a:gs pos="60000">
              <a:schemeClr val="phClr">
                <a:satMod val="125000"/>
                <a:lumOff val="10000"/>
                <a:lumMod val="100000"/>
              </a:schemeClr>
            </a:gs>
            <a:gs pos="100000">
              <a:schemeClr val="phClr">
                <a:shade val="95000"/>
                <a:satMod val="135000"/>
                <a:lumOff val="50000"/>
                <a:lumMod val="100000"/>
              </a:schemeClr>
            </a:gs>
          </a:gsLst>
          <a:lin ang="0" scaled="1"/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buble 1A">
  <a:themeElements>
    <a:clrScheme name="Bubbles">
      <a:dk1>
        <a:srgbClr val="0C002C"/>
      </a:dk1>
      <a:lt1>
        <a:srgbClr val="FFFFFF"/>
      </a:lt1>
      <a:dk2>
        <a:srgbClr val="236626"/>
      </a:dk2>
      <a:lt2>
        <a:srgbClr val="D7C8FE"/>
      </a:lt2>
      <a:accent1>
        <a:srgbClr val="4203E7"/>
      </a:accent1>
      <a:accent2>
        <a:srgbClr val="842F73"/>
      </a:accent2>
      <a:accent3>
        <a:srgbClr val="7532A8"/>
      </a:accent3>
      <a:accent4>
        <a:srgbClr val="F7A107"/>
      </a:accent4>
      <a:accent5>
        <a:srgbClr val="C86DCF"/>
      </a:accent5>
      <a:accent6>
        <a:srgbClr val="E6B500"/>
      </a:accent6>
      <a:hlink>
        <a:srgbClr val="FFDE66"/>
      </a:hlink>
      <a:folHlink>
        <a:srgbClr val="D490C5"/>
      </a:folHlink>
    </a:clrScheme>
    <a:fontScheme name="Bubbles">
      <a:majorFont>
        <a:latin typeface="Impact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mic Sans M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shade val="80000"/>
                <a:satMod val="125000"/>
              </a:schemeClr>
            </a:gs>
            <a:gs pos="100000">
              <a:schemeClr val="phClr">
                <a:tint val="100000"/>
                <a:satMod val="125000"/>
                <a:lumOff val="40000"/>
                <a:lumMod val="100000"/>
              </a:schemeClr>
            </a:gs>
          </a:gsLst>
          <a:lin ang="7800000" scaled="1"/>
        </a:gradFill>
        <a:gradFill rotWithShape="1">
          <a:gsLst>
            <a:gs pos="0">
              <a:schemeClr val="phClr">
                <a:shade val="95000"/>
                <a:lumMod val="95000"/>
              </a:schemeClr>
            </a:gs>
            <a:gs pos="60000">
              <a:schemeClr val="phClr">
                <a:satMod val="125000"/>
                <a:lumOff val="10000"/>
                <a:lumMod val="100000"/>
              </a:schemeClr>
            </a:gs>
            <a:gs pos="100000">
              <a:schemeClr val="phClr">
                <a:shade val="95000"/>
                <a:satMod val="135000"/>
                <a:lumOff val="50000"/>
                <a:lumMod val="100000"/>
              </a:schemeClr>
            </a:gs>
          </a:gsLst>
          <a:lin ang="0" scaled="1"/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buble 1A">
  <a:themeElements>
    <a:clrScheme name="Bubbles">
      <a:dk1>
        <a:srgbClr val="0C002C"/>
      </a:dk1>
      <a:lt1>
        <a:srgbClr val="FFFFFF"/>
      </a:lt1>
      <a:dk2>
        <a:srgbClr val="236626"/>
      </a:dk2>
      <a:lt2>
        <a:srgbClr val="D7C8FE"/>
      </a:lt2>
      <a:accent1>
        <a:srgbClr val="4203E7"/>
      </a:accent1>
      <a:accent2>
        <a:srgbClr val="842F73"/>
      </a:accent2>
      <a:accent3>
        <a:srgbClr val="7532A8"/>
      </a:accent3>
      <a:accent4>
        <a:srgbClr val="F7A107"/>
      </a:accent4>
      <a:accent5>
        <a:srgbClr val="C86DCF"/>
      </a:accent5>
      <a:accent6>
        <a:srgbClr val="E6B500"/>
      </a:accent6>
      <a:hlink>
        <a:srgbClr val="FFDE66"/>
      </a:hlink>
      <a:folHlink>
        <a:srgbClr val="D490C5"/>
      </a:folHlink>
    </a:clrScheme>
    <a:fontScheme name="Bubbles">
      <a:majorFont>
        <a:latin typeface="Impact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mic Sans M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shade val="80000"/>
                <a:satMod val="125000"/>
              </a:schemeClr>
            </a:gs>
            <a:gs pos="100000">
              <a:schemeClr val="phClr">
                <a:tint val="100000"/>
                <a:satMod val="125000"/>
                <a:lumOff val="40000"/>
                <a:lumMod val="100000"/>
              </a:schemeClr>
            </a:gs>
          </a:gsLst>
          <a:lin ang="7800000" scaled="1"/>
        </a:gradFill>
        <a:gradFill rotWithShape="1">
          <a:gsLst>
            <a:gs pos="0">
              <a:schemeClr val="phClr">
                <a:shade val="95000"/>
                <a:lumMod val="95000"/>
              </a:schemeClr>
            </a:gs>
            <a:gs pos="60000">
              <a:schemeClr val="phClr">
                <a:satMod val="125000"/>
                <a:lumOff val="10000"/>
                <a:lumMod val="100000"/>
              </a:schemeClr>
            </a:gs>
            <a:gs pos="100000">
              <a:schemeClr val="phClr">
                <a:shade val="95000"/>
                <a:satMod val="135000"/>
                <a:lumOff val="50000"/>
                <a:lumMod val="100000"/>
              </a:schemeClr>
            </a:gs>
          </a:gsLst>
          <a:lin ang="0" scaled="1"/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buble 1A</Template>
  <TotalTime>1824</TotalTime>
  <Words>1342</Words>
  <Application>Microsoft Office PowerPoint</Application>
  <PresentationFormat>On-screen Show (4:3)</PresentationFormat>
  <Paragraphs>212</Paragraphs>
  <Slides>47</Slides>
  <Notes>46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47</vt:i4>
      </vt:variant>
    </vt:vector>
  </HeadingPairs>
  <TitlesOfParts>
    <vt:vector size="61" baseType="lpstr">
      <vt:lpstr>Arial</vt:lpstr>
      <vt:lpstr>Calibri</vt:lpstr>
      <vt:lpstr>Comic Sans MS</vt:lpstr>
      <vt:lpstr>Impact</vt:lpstr>
      <vt:lpstr>Times New Roman</vt:lpstr>
      <vt:lpstr>VNI-Butlong</vt:lpstr>
      <vt:lpstr>Wingdings</vt:lpstr>
      <vt:lpstr>buble 1A</vt:lpstr>
      <vt:lpstr>tuan2</vt:lpstr>
      <vt:lpstr>1_buble 1A</vt:lpstr>
      <vt:lpstr>2_buble 1A</vt:lpstr>
      <vt:lpstr>3_buble 1A</vt:lpstr>
      <vt:lpstr>4_buble 1A</vt:lpstr>
      <vt:lpstr>5_buble 1A</vt:lpstr>
      <vt:lpstr>Adjectives  &amp; Adverbs</vt:lpstr>
      <vt:lpstr>Adjectives are used to describe nouns.  They say what something is like. </vt:lpstr>
      <vt:lpstr>PowerPoint Presentation</vt:lpstr>
      <vt:lpstr>PowerPoint Presentation</vt:lpstr>
      <vt:lpstr>PowerPoint Presentation</vt:lpstr>
      <vt:lpstr>Before a noun:  →ADJECTIVE + NOUN</vt:lpstr>
      <vt:lpstr>PowerPoint Presentation</vt:lpstr>
      <vt:lpstr>PowerPoint Presentation</vt:lpstr>
      <vt:lpstr>PowerPoint Presentation</vt:lpstr>
      <vt:lpstr>PowerPoint Presentation</vt:lpstr>
      <vt:lpstr>After “Be” and “link verbs”:  →BE/ LINK VERBS + ADJECTIVE</vt:lpstr>
      <vt:lpstr>Adverbs are used to describe or give information about verbs, adjectives or other adverbs</vt:lpstr>
      <vt:lpstr>PowerPoint Presentation</vt:lpstr>
      <vt:lpstr>PowerPoint Presentation</vt:lpstr>
      <vt:lpstr>An adverb usually goes right after the verb it describes:→ VERB  + ADVERB</vt:lpstr>
      <vt:lpstr>PowerPoint Presentation</vt:lpstr>
      <vt:lpstr>PowerPoint Presentation</vt:lpstr>
      <vt:lpstr>PowerPoint Presentation</vt:lpstr>
      <vt:lpstr>An adverb usually goes right after the adjective or adverb it describes:→ ADVERB  + ADVERB           → ADVERB  + ADJECTIVE</vt:lpstr>
      <vt:lpstr>PowerPoint Presentation</vt:lpstr>
      <vt:lpstr>PowerPoint Presentation</vt:lpstr>
      <vt:lpstr>Use adverbs of manner to describe or give more information about action verbs. These adverbs often answer “How” questions. NOTE: Don’t put Adverb of manner between the  verb and the object</vt:lpstr>
      <vt:lpstr>PowerPoint Presentation</vt:lpstr>
      <vt:lpstr>PowerPoint Presentation</vt:lpstr>
      <vt:lpstr>PowerPoint Presentation</vt:lpstr>
      <vt:lpstr>Adverbs of manner are often formed by adding -ly to adjectives: ADJECTIVE + LY → ADVERB</vt:lpstr>
      <vt:lpstr>PowerPoint Presentation</vt:lpstr>
      <vt:lpstr>PowerPoint Presentation</vt:lpstr>
      <vt:lpstr>Some adjectives also end in -ly —for example, friendly, lonely, lovely, and silly</vt:lpstr>
      <vt:lpstr>PowerPoint Presentation</vt:lpstr>
      <vt:lpstr>PowerPoint Presentation</vt:lpstr>
      <vt:lpstr>PowerPoint Presentation</vt:lpstr>
      <vt:lpstr>PowerPoint Presentation</vt:lpstr>
      <vt:lpstr>Some common adverbs of manner are not formed by adding -ly to adjectives: a. The adverb form of good is well. b. A few adjectives and adverbs have the same form—for example, early, fast, hard, late, and wrong.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Tuan Nguyen</dc:creator>
  <cp:lastModifiedBy>M.SAHAWNEH</cp:lastModifiedBy>
  <cp:revision>89</cp:revision>
  <cp:lastPrinted>2010-09-17T08:33:32Z</cp:lastPrinted>
  <dcterms:created xsi:type="dcterms:W3CDTF">2010-09-09T17:02:06Z</dcterms:created>
  <dcterms:modified xsi:type="dcterms:W3CDTF">2021-05-22T09:44:29Z</dcterms:modified>
</cp:coreProperties>
</file>