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5" r:id="rId4"/>
    <p:sldId id="273" r:id="rId5"/>
    <p:sldId id="314" r:id="rId6"/>
    <p:sldId id="297" r:id="rId7"/>
    <p:sldId id="294" r:id="rId8"/>
    <p:sldId id="317" r:id="rId9"/>
    <p:sldId id="298" r:id="rId10"/>
    <p:sldId id="3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7040"/>
    <a:srgbClr val="CE02B1"/>
    <a:srgbClr val="FF66FF"/>
    <a:srgbClr val="33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ظ</a:t>
            </a:r>
            <a:endParaRPr kumimoji="0" lang="en-US" sz="36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لام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FEDA6-8A83-4250-BE04-BA026D4BE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27" y="0"/>
            <a:ext cx="7714916" cy="46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ظـا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ظي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55941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ظو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Star: 6 Points 8">
            <a:extLst>
              <a:ext uri="{FF2B5EF4-FFF2-40B4-BE49-F238E27FC236}">
                <a16:creationId xmlns:a16="http://schemas.microsoft.com/office/drawing/2014/main" id="{E0A29137-415D-4E47-A159-CB840D0189FE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ظِ</a:t>
            </a:r>
            <a:endParaRPr lang="en-US" sz="20000" dirty="0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5BA5A75F-14BD-4D22-B096-F589645473B8}"/>
              </a:ext>
            </a:extLst>
          </p:cNvPr>
          <p:cNvSpPr/>
          <p:nvPr/>
        </p:nvSpPr>
        <p:spPr>
          <a:xfrm>
            <a:off x="4393098" y="1196006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ظُ</a:t>
            </a:r>
            <a:endParaRPr lang="en-US" sz="20000" dirty="0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FAB60F61-54E0-4472-80A4-51AE54B5B875}"/>
              </a:ext>
            </a:extLst>
          </p:cNvPr>
          <p:cNvSpPr/>
          <p:nvPr/>
        </p:nvSpPr>
        <p:spPr>
          <a:xfrm>
            <a:off x="8292549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0" dirty="0"/>
              <a:t>ظَ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8133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الظاء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بـي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E128E-E256-4B94-BB7B-D5D641688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980" y="143867"/>
            <a:ext cx="7997687" cy="4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رف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05E2D-DE62-400F-AF38-ADFD214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41" y="0"/>
            <a:ext cx="7388369" cy="47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ظَـ</a:t>
            </a:r>
            <a:r>
              <a:rPr lang="ar-JO" sz="15000" dirty="0">
                <a:solidFill>
                  <a:schemeClr val="tx1"/>
                </a:solidFill>
              </a:rPr>
              <a:t>هـر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77910-1507-45DD-B95A-131A587F7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1392" b="25713"/>
          <a:stretch/>
        </p:blipFill>
        <p:spPr>
          <a:xfrm>
            <a:off x="3419060" y="0"/>
            <a:ext cx="5890125" cy="44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ظُـ</a:t>
            </a:r>
            <a:r>
              <a:rPr lang="ar-JO" sz="15000" dirty="0">
                <a:solidFill>
                  <a:schemeClr val="tx1"/>
                </a:solidFill>
              </a:rPr>
              <a:t>فـر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0EF05-3F99-469F-912E-52AB070DB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03" y="0"/>
            <a:ext cx="7667193" cy="45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ظِـ</a:t>
            </a:r>
            <a:r>
              <a:rPr lang="ar-JO" sz="15000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1D023-A753-4E88-A61B-A4F7E85B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246" y="0"/>
            <a:ext cx="7945488" cy="48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17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RZ.Zabaneh</cp:lastModifiedBy>
  <cp:revision>44</cp:revision>
  <dcterms:created xsi:type="dcterms:W3CDTF">2020-07-01T19:07:01Z</dcterms:created>
  <dcterms:modified xsi:type="dcterms:W3CDTF">2023-04-26T18:53:33Z</dcterms:modified>
</cp:coreProperties>
</file>