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5" r:id="rId6"/>
    <p:sldId id="261" r:id="rId7"/>
    <p:sldId id="263" r:id="rId8"/>
    <p:sldId id="264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572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folHlink"/>
            </a:gs>
            <a:gs pos="100000">
              <a:srgbClr val="FF5050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hlink"/>
            </a:gs>
          </a:gsLst>
          <a:lin ang="5400012" scaled="0"/>
        </a:gra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7812087" y="260350"/>
            <a:ext cx="720725" cy="720725"/>
          </a:xfrm>
          <a:prstGeom prst="rect">
            <a:avLst/>
          </a:prstGeom>
          <a:solidFill>
            <a:srgbClr val="99CC00">
              <a:alpha val="100000"/>
            </a:srgbClr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in</a:t>
            </a:r>
          </a:p>
        </p:txBody>
      </p:sp>
      <p:sp>
        <p:nvSpPr>
          <p:cNvPr id="32" name="Shape 32"/>
          <p:cNvSpPr/>
          <p:nvPr/>
        </p:nvSpPr>
        <p:spPr>
          <a:xfrm>
            <a:off x="1187450" y="4581525"/>
            <a:ext cx="1368425" cy="647700"/>
          </a:xfrm>
          <a:prstGeom prst="rect">
            <a:avLst/>
          </a:prstGeom>
          <a:solidFill>
            <a:srgbClr val="FF0000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on</a:t>
            </a:r>
          </a:p>
        </p:txBody>
      </p:sp>
      <p:sp>
        <p:nvSpPr>
          <p:cNvPr id="33" name="Shape 33"/>
          <p:cNvSpPr/>
          <p:nvPr/>
        </p:nvSpPr>
        <p:spPr>
          <a:xfrm rot="-2820104">
            <a:off x="3274988" y="5273613"/>
            <a:ext cx="2376558" cy="792178"/>
          </a:xfrm>
          <a:prstGeom prst="rect">
            <a:avLst/>
          </a:prstGeom>
          <a:solidFill>
            <a:srgbClr val="FFCC00"/>
          </a:solidFill>
          <a:ln cap="flat" cmpd="sng" algn="ctr">
            <a:solidFill>
              <a:srgbClr val="8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behind</a:t>
            </a:r>
          </a:p>
        </p:txBody>
      </p:sp>
      <p:sp>
        <p:nvSpPr>
          <p:cNvPr id="34" name="Shape 34"/>
          <p:cNvSpPr/>
          <p:nvPr/>
        </p:nvSpPr>
        <p:spPr>
          <a:xfrm>
            <a:off x="5508625" y="6021387"/>
            <a:ext cx="2808275" cy="503225"/>
          </a:xfrm>
          <a:prstGeom prst="rect">
            <a:avLst/>
          </a:prstGeom>
          <a:solidFill>
            <a:srgbClr val="CC6600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under</a:t>
            </a:r>
          </a:p>
        </p:txBody>
      </p:sp>
      <p:sp>
        <p:nvSpPr>
          <p:cNvPr id="35" name="Shape 35"/>
          <p:cNvSpPr/>
          <p:nvPr/>
        </p:nvSpPr>
        <p:spPr>
          <a:xfrm rot="-1260079">
            <a:off x="250825" y="476199"/>
            <a:ext cx="3024265" cy="936653"/>
          </a:xfrm>
          <a:prstGeom prst="rect">
            <a:avLst/>
          </a:prstGeom>
          <a:solidFill>
            <a:srgbClr val="000080"/>
          </a:solidFill>
          <a:ln cap="flat" cmpd="sng" algn="ctr">
            <a:solidFill>
              <a:srgbClr val="FFFF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in front of</a:t>
            </a:r>
          </a:p>
        </p:txBody>
      </p:sp>
      <p:sp>
        <p:nvSpPr>
          <p:cNvPr id="36" name="Shape 36"/>
          <p:cNvSpPr/>
          <p:nvPr/>
        </p:nvSpPr>
        <p:spPr>
          <a:xfrm rot="1199926">
            <a:off x="5508641" y="3573436"/>
            <a:ext cx="2592375" cy="581025"/>
          </a:xfrm>
          <a:prstGeom prst="rect">
            <a:avLst/>
          </a:prstGeom>
          <a:solidFill>
            <a:srgbClr val="009900"/>
          </a:solidFill>
          <a:ln cap="flat" cmpd="sng" algn="ctr">
            <a:solidFill>
              <a:srgbClr val="FFFF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next to</a:t>
            </a:r>
          </a:p>
        </p:txBody>
      </p:sp>
      <p:sp>
        <p:nvSpPr>
          <p:cNvPr id="37" name="Shape 37"/>
          <p:cNvSpPr/>
          <p:nvPr/>
        </p:nvSpPr>
        <p:spPr>
          <a:xfrm>
            <a:off x="4572000" y="-531812"/>
            <a:ext cx="2160575" cy="1484300"/>
          </a:xfrm>
          <a:prstGeom prst="rect">
            <a:avLst/>
          </a:prstGeom>
          <a:solidFill>
            <a:srgbClr val="3366FF"/>
          </a:solidFill>
          <a:ln cap="flat" cmpd="sng" algn="ctr">
            <a:solidFill>
              <a:srgbClr val="FF00FF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over</a:t>
            </a:r>
          </a:p>
        </p:txBody>
      </p:sp>
      <p:sp>
        <p:nvSpPr>
          <p:cNvPr id="38" name="Shape 38"/>
          <p:cNvSpPr/>
          <p:nvPr/>
        </p:nvSpPr>
        <p:spPr>
          <a:xfrm rot="-899960">
            <a:off x="539751" y="2852764"/>
            <a:ext cx="2627222" cy="431787"/>
          </a:xfrm>
          <a:prstGeom prst="rect">
            <a:avLst/>
          </a:prstGeom>
          <a:solidFill>
            <a:srgbClr val="00CCFF"/>
          </a:soli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Snap ITC"/>
              </a:rPr>
              <a:t>between</a:t>
            </a:r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76600" y="1773237"/>
            <a:ext cx="3052762" cy="3527425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/>
          <p:nvPr/>
        </p:nvSpPr>
        <p:spPr>
          <a:xfrm>
            <a:off x="1619250" y="981075"/>
            <a:ext cx="6481750" cy="1439850"/>
          </a:xfrm>
          <a:prstGeom prst="rect">
            <a:avLst/>
          </a:prstGeom>
          <a:solidFill>
            <a:srgbClr val="FFFF00"/>
          </a:solidFill>
          <a:ln w="15875" cap="flat" cmpd="sng" algn="ctr">
            <a:solidFill>
              <a:srgbClr val="00FFFF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lang="en-US" sz="3200" i="1" dirty="0">
                <a:latin typeface="Comic Sans MS" panose="030F0702030302020204" pitchFamily="66" charset="0"/>
              </a:rPr>
              <a:t>Where is the turtle?</a:t>
            </a:r>
          </a:p>
          <a:p>
            <a:r>
              <a:rPr lang="en-US" sz="3200" b="0" i="1" u="none" cap="none" dirty="0">
                <a:latin typeface="Comic Sans MS" panose="030F0702030302020204" pitchFamily="66" charset="0"/>
              </a:rPr>
              <a:t>Where are the toys?</a:t>
            </a:r>
            <a:endParaRPr sz="3200" b="0" i="1" u="none" cap="none" dirty="0">
              <a:latin typeface="Comic Sans MS" panose="030F0702030302020204" pitchFamily="66" charset="0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6516687" y="4437062"/>
            <a:ext cx="2376600" cy="14400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5"/>
          <p:cNvSpPr txBox="1"/>
          <p:nvPr/>
        </p:nvSpPr>
        <p:spPr>
          <a:xfrm>
            <a:off x="6948487" y="4941887"/>
            <a:ext cx="1512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Schoolbell"/>
              <a:buNone/>
            </a:pPr>
            <a:r>
              <a:rPr lang="en-US" sz="2400" b="1" i="0" u="none">
                <a:solidFill>
                  <a:schemeClr val="accent2"/>
                </a:solidFill>
                <a:latin typeface="Schoolbell"/>
                <a:ea typeface="Schoolbell"/>
                <a:cs typeface="Schoolbell"/>
                <a:sym typeface="Schoolbell"/>
              </a:rPr>
              <a:t>START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99"/>
            </a:gs>
            <a:gs pos="100000">
              <a:srgbClr val="FF9900"/>
            </a:gs>
          </a:gsLst>
          <a:lin ang="5400012" scaled="0"/>
        </a:gra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179387" y="333375"/>
            <a:ext cx="86043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Schoolbell"/>
              <a:buNone/>
            </a:pPr>
            <a:r>
              <a:rPr lang="en-US" dirty="0">
                <a:latin typeface="Comic Sans MS" panose="030F0702030302020204" pitchFamily="66" charset="0"/>
              </a:rPr>
              <a:t>W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frc-Latn-001" dirty="0">
                <a:latin typeface="Comic Sans MS" panose="030F0702030302020204" pitchFamily="66" charset="0"/>
              </a:rPr>
              <a:t>s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u</a:t>
            </a:r>
            <a:r>
              <a:rPr lang="en-US" dirty="0">
                <a:latin typeface="Comic Sans MS" panose="030F0702030302020204" pitchFamily="66" charset="0"/>
              </a:rPr>
              <a:t>r</a:t>
            </a:r>
            <a:r>
              <a:rPr lang="frc-Latn-001" dirty="0">
                <a:latin typeface="Comic Sans MS" panose="030F0702030302020204" pitchFamily="66" charset="0"/>
              </a:rPr>
              <a:t>t</a:t>
            </a:r>
            <a:r>
              <a:rPr lang="en-US" dirty="0">
                <a:latin typeface="Comic Sans MS" panose="030F0702030302020204" pitchFamily="66" charset="0"/>
              </a:rPr>
              <a:t>l</a:t>
            </a:r>
            <a:r>
              <a:rPr lang="frc-Latn-001" dirty="0">
                <a:latin typeface="Comic Sans MS" panose="030F0702030302020204" pitchFamily="66" charset="0"/>
              </a:rPr>
              <a:t>e?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3" name="Google Shape;53;p6"/>
          <p:cNvSpPr/>
          <p:nvPr/>
        </p:nvSpPr>
        <p:spPr>
          <a:xfrm>
            <a:off x="7596187" y="5876925"/>
            <a:ext cx="971700" cy="765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6"/>
          <p:cNvSpPr/>
          <p:nvPr/>
        </p:nvSpPr>
        <p:spPr>
          <a:xfrm>
            <a:off x="323850" y="5805487"/>
            <a:ext cx="900000" cy="8367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738" y="2563812"/>
            <a:ext cx="3416300" cy="46101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DC90B8-0182-4FB6-A5A9-9C2D2EE603A0}"/>
              </a:ext>
            </a:extLst>
          </p:cNvPr>
          <p:cNvSpPr txBox="1"/>
          <p:nvPr/>
        </p:nvSpPr>
        <p:spPr>
          <a:xfrm>
            <a:off x="2461846" y="2166425"/>
            <a:ext cx="5683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c-Latn-001" sz="4400" dirty="0">
                <a:solidFill>
                  <a:srgbClr val="00B050"/>
                </a:solidFill>
              </a:rPr>
              <a:t>I</a:t>
            </a:r>
            <a:r>
              <a:rPr lang="en-US" sz="4400" dirty="0">
                <a:solidFill>
                  <a:srgbClr val="00B050"/>
                </a:solidFill>
              </a:rPr>
              <a:t>t</a:t>
            </a:r>
            <a:r>
              <a:rPr lang="frc-Latn-001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i</a:t>
            </a:r>
            <a:r>
              <a:rPr lang="frc-Latn-001" sz="4400" dirty="0">
                <a:solidFill>
                  <a:srgbClr val="00B050"/>
                </a:solidFill>
              </a:rPr>
              <a:t>s </a:t>
            </a:r>
            <a:r>
              <a:rPr lang="en-US" sz="4400" dirty="0">
                <a:solidFill>
                  <a:srgbClr val="FF0000"/>
                </a:solidFill>
                <a:highlight>
                  <a:srgbClr val="FFFF00"/>
                </a:highlight>
              </a:rPr>
              <a:t>o</a:t>
            </a:r>
            <a:r>
              <a:rPr lang="frc-Latn-001" sz="4400" dirty="0">
                <a:solidFill>
                  <a:srgbClr val="FF0000"/>
                </a:solidFill>
                <a:highlight>
                  <a:srgbClr val="FFFF00"/>
                </a:highlight>
              </a:rPr>
              <a:t>n </a:t>
            </a:r>
            <a:r>
              <a:rPr lang="en-US" sz="4400" dirty="0">
                <a:solidFill>
                  <a:schemeClr val="tx1"/>
                </a:solidFill>
              </a:rPr>
              <a:t>t</a:t>
            </a:r>
            <a:r>
              <a:rPr lang="frc-Latn-001" sz="4400" dirty="0">
                <a:solidFill>
                  <a:schemeClr val="tx1"/>
                </a:solidFill>
              </a:rPr>
              <a:t>h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frc-Latn-001" sz="4400" dirty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c</a:t>
            </a:r>
            <a:r>
              <a:rPr lang="frc-Latn-001" sz="4400" dirty="0">
                <a:solidFill>
                  <a:schemeClr val="tx1"/>
                </a:solidFill>
              </a:rPr>
              <a:t>h</a:t>
            </a:r>
            <a:r>
              <a:rPr lang="en-US" sz="4400" dirty="0">
                <a:solidFill>
                  <a:schemeClr val="tx1"/>
                </a:solidFill>
              </a:rPr>
              <a:t>a</a:t>
            </a:r>
            <a:r>
              <a:rPr lang="frc-Latn-001" sz="4400" dirty="0">
                <a:solidFill>
                  <a:schemeClr val="tx1"/>
                </a:solidFill>
              </a:rPr>
              <a:t>i</a:t>
            </a:r>
            <a:r>
              <a:rPr lang="en-US" sz="4400" dirty="0">
                <a:solidFill>
                  <a:schemeClr val="tx1"/>
                </a:solidFill>
              </a:rPr>
              <a:t>r</a:t>
            </a:r>
            <a:r>
              <a:rPr lang="frc-Latn-001" sz="4400" dirty="0">
                <a:solidFill>
                  <a:schemeClr val="tx1"/>
                </a:solidFill>
              </a:rPr>
              <a:t>.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lt1"/>
            </a:gs>
          </a:gsLst>
          <a:lin ang="5400012" scaled="0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/>
          <p:nvPr/>
        </p:nvSpPr>
        <p:spPr>
          <a:xfrm>
            <a:off x="7596187" y="5876925"/>
            <a:ext cx="971700" cy="765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7"/>
          <p:cNvSpPr/>
          <p:nvPr/>
        </p:nvSpPr>
        <p:spPr>
          <a:xfrm>
            <a:off x="323850" y="5734050"/>
            <a:ext cx="900000" cy="8367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9637" y="3559126"/>
            <a:ext cx="2383912" cy="329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47;p6">
            <a:extLst>
              <a:ext uri="{FF2B5EF4-FFF2-40B4-BE49-F238E27FC236}">
                <a16:creationId xmlns:a16="http://schemas.microsoft.com/office/drawing/2014/main" id="{8614446F-E7B8-4C43-BF22-F94ACB41AD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7" y="333375"/>
            <a:ext cx="86043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Schoolbell"/>
              <a:buNone/>
            </a:pPr>
            <a:r>
              <a:rPr lang="en-US" dirty="0">
                <a:latin typeface="Comic Sans MS" panose="030F0702030302020204" pitchFamily="66" charset="0"/>
              </a:rPr>
              <a:t>W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frc-Latn-001" dirty="0">
                <a:latin typeface="Comic Sans MS" panose="030F0702030302020204" pitchFamily="66" charset="0"/>
              </a:rPr>
              <a:t>s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l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p</a:t>
            </a:r>
            <a:r>
              <a:rPr lang="en-US" dirty="0">
                <a:latin typeface="Comic Sans MS" panose="030F0702030302020204" pitchFamily="66" charset="0"/>
              </a:rPr>
              <a:t>h</a:t>
            </a:r>
            <a:r>
              <a:rPr lang="frc-Latn-001" dirty="0">
                <a:latin typeface="Comic Sans MS" panose="030F0702030302020204" pitchFamily="66" charset="0"/>
              </a:rPr>
              <a:t>a</a:t>
            </a:r>
            <a:r>
              <a:rPr lang="en-US" dirty="0">
                <a:latin typeface="Comic Sans MS" panose="030F0702030302020204" pitchFamily="66" charset="0"/>
              </a:rPr>
              <a:t>n</a:t>
            </a:r>
            <a:r>
              <a:rPr lang="frc-Latn-001" dirty="0">
                <a:latin typeface="Comic Sans MS" panose="030F0702030302020204" pitchFamily="66" charset="0"/>
              </a:rPr>
              <a:t>t?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29D69D-2D43-4166-8DF7-BC880F3BCD4D}"/>
              </a:ext>
            </a:extLst>
          </p:cNvPr>
          <p:cNvSpPr txBox="1"/>
          <p:nvPr/>
        </p:nvSpPr>
        <p:spPr>
          <a:xfrm>
            <a:off x="1912839" y="1748309"/>
            <a:ext cx="5683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c-Latn-001" sz="4400" dirty="0">
                <a:solidFill>
                  <a:srgbClr val="00B050"/>
                </a:solidFill>
              </a:rPr>
              <a:t>I</a:t>
            </a:r>
            <a:r>
              <a:rPr lang="en-US" sz="4400">
                <a:solidFill>
                  <a:srgbClr val="00B050"/>
                </a:solidFill>
              </a:rPr>
              <a:t>t is</a:t>
            </a:r>
            <a:r>
              <a:rPr lang="en-US" sz="440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frc-Latn-001" sz="4400" dirty="0">
                <a:solidFill>
                  <a:srgbClr val="FF0000"/>
                </a:solidFill>
                <a:highlight>
                  <a:srgbClr val="FFFF00"/>
                </a:highlight>
              </a:rPr>
              <a:t>n </a:t>
            </a:r>
            <a:r>
              <a:rPr lang="en-US" sz="4400" dirty="0">
                <a:solidFill>
                  <a:schemeClr val="tx1"/>
                </a:solidFill>
              </a:rPr>
              <a:t>t</a:t>
            </a:r>
            <a:r>
              <a:rPr lang="frc-Latn-001" sz="4400" dirty="0">
                <a:solidFill>
                  <a:schemeClr val="tx1"/>
                </a:solidFill>
              </a:rPr>
              <a:t>h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frc-Latn-001" sz="4400" dirty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b</a:t>
            </a:r>
            <a:r>
              <a:rPr lang="frc-Latn-001" sz="4400" dirty="0">
                <a:solidFill>
                  <a:schemeClr val="tx1"/>
                </a:solidFill>
              </a:rPr>
              <a:t>a</a:t>
            </a:r>
            <a:r>
              <a:rPr lang="en-US" sz="4400" dirty="0">
                <a:solidFill>
                  <a:schemeClr val="tx1"/>
                </a:solidFill>
              </a:rPr>
              <a:t>t</a:t>
            </a:r>
            <a:r>
              <a:rPr lang="frc-Latn-001" sz="4400" dirty="0">
                <a:solidFill>
                  <a:schemeClr val="tx1"/>
                </a:solidFill>
              </a:rPr>
              <a:t>h</a:t>
            </a:r>
            <a:r>
              <a:rPr lang="frc-Latn-001" sz="4400" dirty="0">
                <a:solidFill>
                  <a:srgbClr val="FF0000"/>
                </a:solidFill>
              </a:rPr>
              <a:t>.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100000">
              <a:schemeClr val="folHlink"/>
            </a:gs>
          </a:gsLst>
          <a:lin ang="5400012" scaled="0"/>
        </a:gra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/>
          <p:nvPr/>
        </p:nvSpPr>
        <p:spPr>
          <a:xfrm>
            <a:off x="7235825" y="5589587"/>
            <a:ext cx="1260600" cy="10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9"/>
          <p:cNvSpPr/>
          <p:nvPr/>
        </p:nvSpPr>
        <p:spPr>
          <a:xfrm>
            <a:off x="611187" y="5516562"/>
            <a:ext cx="1152600" cy="1054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757" y="3699803"/>
            <a:ext cx="1911911" cy="28709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47;p6">
            <a:extLst>
              <a:ext uri="{FF2B5EF4-FFF2-40B4-BE49-F238E27FC236}">
                <a16:creationId xmlns:a16="http://schemas.microsoft.com/office/drawing/2014/main" id="{ECF84FAE-B381-48D6-95F2-65455F440A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7" y="333375"/>
            <a:ext cx="86043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Schoolbell"/>
              <a:buNone/>
            </a:pPr>
            <a:r>
              <a:rPr lang="en-US" dirty="0">
                <a:latin typeface="Comic Sans MS" panose="030F0702030302020204" pitchFamily="66" charset="0"/>
              </a:rPr>
              <a:t>W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e’s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d</a:t>
            </a:r>
            <a:r>
              <a:rPr lang="frc-Latn-001" dirty="0">
                <a:latin typeface="Comic Sans MS" panose="030F0702030302020204" pitchFamily="66" charset="0"/>
              </a:rPr>
              <a:t>o</a:t>
            </a:r>
            <a:r>
              <a:rPr lang="en-US" dirty="0">
                <a:latin typeface="Comic Sans MS" panose="030F0702030302020204" pitchFamily="66" charset="0"/>
              </a:rPr>
              <a:t>g</a:t>
            </a:r>
            <a:r>
              <a:rPr lang="frc-Latn-001" dirty="0">
                <a:latin typeface="Comic Sans MS" panose="030F0702030302020204" pitchFamily="66" charset="0"/>
              </a:rPr>
              <a:t>?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68D0D0-A404-4F5F-82C5-78481034270A}"/>
              </a:ext>
            </a:extLst>
          </p:cNvPr>
          <p:cNvSpPr txBox="1"/>
          <p:nvPr/>
        </p:nvSpPr>
        <p:spPr>
          <a:xfrm>
            <a:off x="1912839" y="1748309"/>
            <a:ext cx="5683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c-Latn-001" sz="4400" dirty="0">
                <a:solidFill>
                  <a:srgbClr val="00B050"/>
                </a:solidFill>
              </a:rPr>
              <a:t>I</a:t>
            </a:r>
            <a:r>
              <a:rPr lang="en-US" sz="4400" dirty="0">
                <a:solidFill>
                  <a:srgbClr val="00B050"/>
                </a:solidFill>
              </a:rPr>
              <a:t>t</a:t>
            </a:r>
            <a:r>
              <a:rPr lang="frc-Latn-001" sz="4400" dirty="0">
                <a:solidFill>
                  <a:srgbClr val="00B050"/>
                </a:solidFill>
              </a:rPr>
              <a:t>’s 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u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n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d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e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r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t</a:t>
            </a:r>
            <a:r>
              <a:rPr lang="frc-Latn-001" sz="4400" dirty="0">
                <a:solidFill>
                  <a:schemeClr val="tx1"/>
                </a:solidFill>
              </a:rPr>
              <a:t>h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frc-Latn-001" sz="4400" dirty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t</a:t>
            </a:r>
            <a:r>
              <a:rPr lang="frc-Latn-001" sz="4400" dirty="0">
                <a:solidFill>
                  <a:schemeClr val="tx1"/>
                </a:solidFill>
              </a:rPr>
              <a:t>r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frc-Latn-001" sz="4400" dirty="0">
                <a:solidFill>
                  <a:schemeClr val="tx1"/>
                </a:solidFill>
              </a:rPr>
              <a:t>e</a:t>
            </a:r>
            <a:r>
              <a:rPr lang="frc-Latn-001" sz="4400" dirty="0">
                <a:solidFill>
                  <a:srgbClr val="FF0000"/>
                </a:solidFill>
              </a:rPr>
              <a:t>.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/>
          <p:nvPr/>
        </p:nvSpPr>
        <p:spPr>
          <a:xfrm>
            <a:off x="7235825" y="5589587"/>
            <a:ext cx="1260600" cy="10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9"/>
          <p:cNvSpPr/>
          <p:nvPr/>
        </p:nvSpPr>
        <p:spPr>
          <a:xfrm>
            <a:off x="611187" y="5516562"/>
            <a:ext cx="1152600" cy="1054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47;p6">
            <a:extLst>
              <a:ext uri="{FF2B5EF4-FFF2-40B4-BE49-F238E27FC236}">
                <a16:creationId xmlns:a16="http://schemas.microsoft.com/office/drawing/2014/main" id="{ECF84FAE-B381-48D6-95F2-65455F440A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7" y="333375"/>
            <a:ext cx="86043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Schoolbell"/>
              <a:buNone/>
            </a:pPr>
            <a:r>
              <a:rPr lang="en-US" dirty="0">
                <a:latin typeface="Comic Sans MS" panose="030F0702030302020204" pitchFamily="66" charset="0"/>
              </a:rPr>
              <a:t>W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’</a:t>
            </a:r>
            <a:r>
              <a:rPr lang="en-US" dirty="0">
                <a:latin typeface="Comic Sans MS" panose="030F0702030302020204" pitchFamily="66" charset="0"/>
              </a:rPr>
              <a:t>s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frc-Latn-001" dirty="0">
                <a:latin typeface="Comic Sans MS" panose="030F0702030302020204" pitchFamily="66" charset="0"/>
              </a:rPr>
              <a:t>a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?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68D0D0-A404-4F5F-82C5-78481034270A}"/>
              </a:ext>
            </a:extLst>
          </p:cNvPr>
          <p:cNvSpPr txBox="1"/>
          <p:nvPr/>
        </p:nvSpPr>
        <p:spPr>
          <a:xfrm>
            <a:off x="1912838" y="1748309"/>
            <a:ext cx="60388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c-Latn-001" sz="4400" dirty="0">
                <a:solidFill>
                  <a:srgbClr val="00B050"/>
                </a:solidFill>
              </a:rPr>
              <a:t>I</a:t>
            </a:r>
            <a:r>
              <a:rPr lang="en-US" sz="4400" dirty="0">
                <a:solidFill>
                  <a:srgbClr val="00B050"/>
                </a:solidFill>
              </a:rPr>
              <a:t>t is </a:t>
            </a:r>
            <a:r>
              <a:rPr lang="frc-Latn-001" sz="4400" dirty="0">
                <a:solidFill>
                  <a:srgbClr val="00B050"/>
                </a:solidFill>
              </a:rPr>
              <a:t> 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b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e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t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w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e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e</a:t>
            </a:r>
            <a:r>
              <a:rPr lang="en-US" sz="4400" dirty="0">
                <a:solidFill>
                  <a:srgbClr val="FF0000"/>
                </a:solidFill>
                <a:highlight>
                  <a:srgbClr val="00FF00"/>
                </a:highlight>
              </a:rPr>
              <a:t>n</a:t>
            </a:r>
            <a:r>
              <a:rPr lang="frc-Latn-001" sz="4400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t</a:t>
            </a:r>
            <a:r>
              <a:rPr lang="frc-Latn-001" sz="4400" dirty="0">
                <a:solidFill>
                  <a:schemeClr val="tx1"/>
                </a:solidFill>
              </a:rPr>
              <a:t>h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frc-Latn-001" sz="4400" dirty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d</a:t>
            </a:r>
            <a:r>
              <a:rPr lang="frc-Latn-001" sz="4400" dirty="0">
                <a:solidFill>
                  <a:schemeClr val="tx1"/>
                </a:solidFill>
              </a:rPr>
              <a:t>o</a:t>
            </a:r>
            <a:r>
              <a:rPr lang="en-US" sz="4400" dirty="0">
                <a:solidFill>
                  <a:schemeClr val="tx1"/>
                </a:solidFill>
              </a:rPr>
              <a:t>g</a:t>
            </a:r>
            <a:r>
              <a:rPr lang="frc-Latn-001" sz="4400" dirty="0">
                <a:solidFill>
                  <a:schemeClr val="tx1"/>
                </a:solidFill>
              </a:rPr>
              <a:t>s</a:t>
            </a:r>
            <a:r>
              <a:rPr lang="frc-Latn-001" sz="4400" dirty="0">
                <a:solidFill>
                  <a:srgbClr val="FF0000"/>
                </a:solidFill>
              </a:rPr>
              <a:t>.</a:t>
            </a:r>
            <a:endParaRPr lang="fr-FR" sz="44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2 Dogs 1 Cat High Res Stock Images | Shutterstock">
            <a:extLst>
              <a:ext uri="{FF2B5EF4-FFF2-40B4-BE49-F238E27FC236}">
                <a16:creationId xmlns:a16="http://schemas.microsoft.com/office/drawing/2014/main" id="{DA08F4E8-3AA4-4B59-B681-01ED194A9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088" y="3857625"/>
            <a:ext cx="60388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20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6AFF-0A89-4FC4-9ACD-AFC401D3F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84200"/>
            <a:ext cx="7772400" cy="1470000"/>
          </a:xfrm>
        </p:spPr>
        <p:txBody>
          <a:bodyPr/>
          <a:lstStyle/>
          <a:p>
            <a:r>
              <a:rPr lang="frc-Latn-001" dirty="0">
                <a:latin typeface="Comic Sans MS" panose="030F0702030302020204" pitchFamily="66" charset="0"/>
              </a:rPr>
              <a:t>W</a:t>
            </a:r>
            <a:r>
              <a:rPr lang="en-US" dirty="0">
                <a:latin typeface="Comic Sans MS" panose="030F0702030302020204" pitchFamily="66" charset="0"/>
              </a:rPr>
              <a:t>h</a:t>
            </a:r>
            <a:r>
              <a:rPr lang="frc-Latn-001" dirty="0">
                <a:latin typeface="Comic Sans MS" panose="030F0702030302020204" pitchFamily="66" charset="0"/>
              </a:rPr>
              <a:t>e</a:t>
            </a:r>
            <a:r>
              <a:rPr lang="en-US" dirty="0">
                <a:latin typeface="Comic Sans MS" panose="030F0702030302020204" pitchFamily="66" charset="0"/>
              </a:rPr>
              <a:t>r</a:t>
            </a:r>
            <a:r>
              <a:rPr lang="frc-Latn-001" dirty="0">
                <a:latin typeface="Comic Sans MS" panose="030F0702030302020204" pitchFamily="66" charset="0"/>
              </a:rPr>
              <a:t>e </a:t>
            </a:r>
            <a:r>
              <a:rPr lang="en-US" dirty="0">
                <a:latin typeface="Comic Sans MS" panose="030F0702030302020204" pitchFamily="66" charset="0"/>
              </a:rPr>
              <a:t>a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c</a:t>
            </a:r>
            <a:r>
              <a:rPr lang="en-US" dirty="0">
                <a:latin typeface="Comic Sans MS" panose="030F0702030302020204" pitchFamily="66" charset="0"/>
              </a:rPr>
              <a:t>hicks</a:t>
            </a:r>
            <a:r>
              <a:rPr lang="frc-Latn-001" dirty="0">
                <a:latin typeface="Comic Sans MS" panose="030F0702030302020204" pitchFamily="66" charset="0"/>
              </a:rPr>
              <a:t>?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7F5D7-EF48-4C89-B2F5-6522B3E15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787" y="1860260"/>
            <a:ext cx="6400800" cy="1752600"/>
          </a:xfrm>
        </p:spPr>
        <p:txBody>
          <a:bodyPr/>
          <a:lstStyle/>
          <a:p>
            <a:pPr marL="25400" indent="0">
              <a:buNone/>
            </a:pP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 err="1">
                <a:highlight>
                  <a:srgbClr val="00FF00"/>
                </a:highlight>
                <a:latin typeface="Comic Sans MS" panose="030F0702030302020204" pitchFamily="66" charset="0"/>
              </a:rPr>
              <a:t>i</a:t>
            </a:r>
            <a:r>
              <a:rPr lang="frc-Latn-001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n </a:t>
            </a:r>
            <a:r>
              <a:rPr lang="en-US" sz="4400" dirty="0">
                <a:latin typeface="Comic Sans MS" panose="030F0702030302020204" pitchFamily="66" charset="0"/>
              </a:rPr>
              <a:t>t</a:t>
            </a:r>
            <a:r>
              <a:rPr lang="frc-Latn-001" sz="4400" dirty="0">
                <a:latin typeface="Comic Sans MS" panose="030F0702030302020204" pitchFamily="66" charset="0"/>
              </a:rPr>
              <a:t>h</a:t>
            </a:r>
            <a:r>
              <a:rPr lang="en-US" sz="4400" dirty="0">
                <a:latin typeface="Comic Sans MS" panose="030F0702030302020204" pitchFamily="66" charset="0"/>
              </a:rPr>
              <a:t>e</a:t>
            </a:r>
            <a:r>
              <a:rPr lang="frc-Latn-001" sz="4400" dirty="0">
                <a:latin typeface="Comic Sans MS" panose="030F0702030302020204" pitchFamily="66" charset="0"/>
              </a:rPr>
              <a:t> </a:t>
            </a:r>
            <a:r>
              <a:rPr lang="en-US" sz="4400" dirty="0">
                <a:latin typeface="Comic Sans MS" panose="030F0702030302020204" pitchFamily="66" charset="0"/>
              </a:rPr>
              <a:t>n</a:t>
            </a:r>
            <a:r>
              <a:rPr lang="frc-Latn-001" sz="4400" dirty="0">
                <a:latin typeface="Comic Sans MS" panose="030F0702030302020204" pitchFamily="66" charset="0"/>
              </a:rPr>
              <a:t>e</a:t>
            </a:r>
            <a:r>
              <a:rPr lang="en-US" sz="4400" dirty="0">
                <a:latin typeface="Comic Sans MS" panose="030F0702030302020204" pitchFamily="66" charset="0"/>
              </a:rPr>
              <a:t>s</a:t>
            </a:r>
            <a:r>
              <a:rPr lang="frc-Latn-001" sz="4400" dirty="0">
                <a:latin typeface="Comic Sans MS" panose="030F0702030302020204" pitchFamily="66" charset="0"/>
              </a:rPr>
              <a:t>t.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hicks and its mother bird in nature 1402142 - Download Free Vectors,  Clipart Graphics &amp; Vector Art">
            <a:extLst>
              <a:ext uri="{FF2B5EF4-FFF2-40B4-BE49-F238E27FC236}">
                <a16:creationId xmlns:a16="http://schemas.microsoft.com/office/drawing/2014/main" id="{469C7358-0FCA-47AD-B865-9B4C1B2F5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266" y="3034719"/>
            <a:ext cx="4283467" cy="333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65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6AFF-0A89-4FC4-9ACD-AFC401D3F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84200"/>
            <a:ext cx="7772400" cy="1470000"/>
          </a:xfrm>
        </p:spPr>
        <p:txBody>
          <a:bodyPr/>
          <a:lstStyle/>
          <a:p>
            <a:r>
              <a:rPr lang="frc-Latn-001" dirty="0">
                <a:latin typeface="Comic Sans MS" panose="030F0702030302020204" pitchFamily="66" charset="0"/>
              </a:rPr>
              <a:t>W</a:t>
            </a:r>
            <a:r>
              <a:rPr lang="en-US" dirty="0">
                <a:latin typeface="Comic Sans MS" panose="030F0702030302020204" pitchFamily="66" charset="0"/>
              </a:rPr>
              <a:t>h</a:t>
            </a:r>
            <a:r>
              <a:rPr lang="frc-Latn-001" dirty="0">
                <a:latin typeface="Comic Sans MS" panose="030F0702030302020204" pitchFamily="66" charset="0"/>
              </a:rPr>
              <a:t>e</a:t>
            </a:r>
            <a:r>
              <a:rPr lang="en-US" dirty="0">
                <a:latin typeface="Comic Sans MS" panose="030F0702030302020204" pitchFamily="66" charset="0"/>
              </a:rPr>
              <a:t>r</a:t>
            </a:r>
            <a:r>
              <a:rPr lang="frc-Latn-001" dirty="0">
                <a:latin typeface="Comic Sans MS" panose="030F0702030302020204" pitchFamily="66" charset="0"/>
              </a:rPr>
              <a:t>e </a:t>
            </a:r>
            <a:r>
              <a:rPr lang="en-US" dirty="0">
                <a:latin typeface="Comic Sans MS" panose="030F0702030302020204" pitchFamily="66" charset="0"/>
              </a:rPr>
              <a:t>a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h</a:t>
            </a:r>
            <a:r>
              <a:rPr lang="frc-Latn-001" dirty="0">
                <a:latin typeface="Comic Sans MS" panose="030F0702030302020204" pitchFamily="66" charset="0"/>
              </a:rPr>
              <a:t>o</a:t>
            </a:r>
            <a:r>
              <a:rPr lang="en-US" dirty="0">
                <a:latin typeface="Comic Sans MS" panose="030F0702030302020204" pitchFamily="66" charset="0"/>
              </a:rPr>
              <a:t>n</a:t>
            </a:r>
            <a:r>
              <a:rPr lang="frc-Latn-001" dirty="0">
                <a:latin typeface="Comic Sans MS" panose="030F0702030302020204" pitchFamily="66" charset="0"/>
              </a:rPr>
              <a:t>e</a:t>
            </a:r>
            <a:r>
              <a:rPr lang="en-US" dirty="0">
                <a:latin typeface="Comic Sans MS" panose="030F0702030302020204" pitchFamily="66" charset="0"/>
              </a:rPr>
              <a:t>y</a:t>
            </a:r>
            <a:r>
              <a:rPr lang="frc-Latn-001" dirty="0">
                <a:latin typeface="Comic Sans MS" panose="030F0702030302020204" pitchFamily="66" charset="0"/>
              </a:rPr>
              <a:t>bees?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7F5D7-EF48-4C89-B2F5-6522B3E15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1586481"/>
            <a:ext cx="7659858" cy="1752600"/>
          </a:xfrm>
        </p:spPr>
        <p:txBody>
          <a:bodyPr/>
          <a:lstStyle/>
          <a:p>
            <a:pPr marL="25400" indent="0">
              <a:buNone/>
            </a:pP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y a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n</a:t>
            </a:r>
            <a:r>
              <a:rPr lang="frc-Latn-001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e</a:t>
            </a:r>
            <a:r>
              <a:rPr lang="en-US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x</a:t>
            </a:r>
            <a:r>
              <a:rPr lang="frc-Latn-001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t </a:t>
            </a:r>
            <a:r>
              <a:rPr lang="en-US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t</a:t>
            </a:r>
            <a:r>
              <a:rPr lang="frc-Latn-001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o </a:t>
            </a:r>
            <a:r>
              <a:rPr lang="en-US" sz="4400" dirty="0">
                <a:latin typeface="Comic Sans MS" panose="030F0702030302020204" pitchFamily="66" charset="0"/>
              </a:rPr>
              <a:t>t</a:t>
            </a:r>
            <a:r>
              <a:rPr lang="frc-Latn-001" sz="4400" dirty="0">
                <a:latin typeface="Comic Sans MS" panose="030F0702030302020204" pitchFamily="66" charset="0"/>
              </a:rPr>
              <a:t>h</a:t>
            </a:r>
            <a:r>
              <a:rPr lang="en-US" sz="4400" dirty="0">
                <a:latin typeface="Comic Sans MS" panose="030F0702030302020204" pitchFamily="66" charset="0"/>
              </a:rPr>
              <a:t>e</a:t>
            </a:r>
            <a:r>
              <a:rPr lang="frc-Latn-001" sz="4400" dirty="0">
                <a:latin typeface="Comic Sans MS" panose="030F0702030302020204" pitchFamily="66" charset="0"/>
              </a:rPr>
              <a:t> </a:t>
            </a:r>
            <a:r>
              <a:rPr lang="en-US" sz="4400" dirty="0">
                <a:latin typeface="Comic Sans MS" panose="030F0702030302020204" pitchFamily="66" charset="0"/>
              </a:rPr>
              <a:t>h</a:t>
            </a:r>
            <a:r>
              <a:rPr lang="frc-Latn-001" sz="4400" dirty="0">
                <a:latin typeface="Comic Sans MS" panose="030F0702030302020204" pitchFamily="66" charset="0"/>
              </a:rPr>
              <a:t>i</a:t>
            </a:r>
            <a:r>
              <a:rPr lang="en-US" sz="4400" dirty="0">
                <a:latin typeface="Comic Sans MS" panose="030F0702030302020204" pitchFamily="66" charset="0"/>
              </a:rPr>
              <a:t>v</a:t>
            </a:r>
            <a:r>
              <a:rPr lang="frc-Latn-001" sz="4400" dirty="0">
                <a:latin typeface="Comic Sans MS" panose="030F0702030302020204" pitchFamily="66" charset="0"/>
              </a:rPr>
              <a:t>e.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oney bee clipart image cartoon honey bee flying around honey 2 | Bee  clipart, Honey bee cartoon, Bee theme">
            <a:extLst>
              <a:ext uri="{FF2B5EF4-FFF2-40B4-BE49-F238E27FC236}">
                <a16:creationId xmlns:a16="http://schemas.microsoft.com/office/drawing/2014/main" id="{466AF36B-C40F-4C7C-A5D5-071D31343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892" y="2918614"/>
            <a:ext cx="3223041" cy="345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29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6AFF-0A89-4FC4-9ACD-AFC401D3F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84200"/>
            <a:ext cx="7772400" cy="1470000"/>
          </a:xfrm>
        </p:spPr>
        <p:txBody>
          <a:bodyPr/>
          <a:lstStyle/>
          <a:p>
            <a:r>
              <a:rPr lang="frc-Latn-001" dirty="0">
                <a:latin typeface="Comic Sans MS" panose="030F0702030302020204" pitchFamily="66" charset="0"/>
              </a:rPr>
              <a:t>W</a:t>
            </a:r>
            <a:r>
              <a:rPr lang="en-US" dirty="0">
                <a:latin typeface="Comic Sans MS" panose="030F0702030302020204" pitchFamily="66" charset="0"/>
              </a:rPr>
              <a:t>h</a:t>
            </a:r>
            <a:r>
              <a:rPr lang="frc-Latn-001" dirty="0">
                <a:latin typeface="Comic Sans MS" panose="030F0702030302020204" pitchFamily="66" charset="0"/>
              </a:rPr>
              <a:t>e</a:t>
            </a:r>
            <a:r>
              <a:rPr lang="en-US" dirty="0">
                <a:latin typeface="Comic Sans MS" panose="030F0702030302020204" pitchFamily="66" charset="0"/>
              </a:rPr>
              <a:t>r</a:t>
            </a:r>
            <a:r>
              <a:rPr lang="frc-Latn-001" dirty="0">
                <a:latin typeface="Comic Sans MS" panose="030F0702030302020204" pitchFamily="66" charset="0"/>
              </a:rPr>
              <a:t>e </a:t>
            </a:r>
            <a:r>
              <a:rPr lang="en-US" dirty="0">
                <a:latin typeface="Comic Sans MS" panose="030F0702030302020204" pitchFamily="66" charset="0"/>
              </a:rPr>
              <a:t>a</a:t>
            </a:r>
            <a:r>
              <a:rPr lang="frc-Latn-001" dirty="0">
                <a:latin typeface="Comic Sans MS" panose="030F0702030302020204" pitchFamily="66" charset="0"/>
              </a:rPr>
              <a:t>r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frc-Latn-00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</a:t>
            </a:r>
            <a:r>
              <a:rPr lang="frc-Latn-001" dirty="0">
                <a:latin typeface="Comic Sans MS" panose="030F0702030302020204" pitchFamily="66" charset="0"/>
              </a:rPr>
              <a:t>o</a:t>
            </a:r>
            <a:r>
              <a:rPr lang="en-US" dirty="0">
                <a:latin typeface="Comic Sans MS" panose="030F0702030302020204" pitchFamily="66" charset="0"/>
              </a:rPr>
              <a:t>y</a:t>
            </a:r>
            <a:r>
              <a:rPr lang="frc-Latn-001" dirty="0">
                <a:latin typeface="Comic Sans MS" panose="030F0702030302020204" pitchFamily="66" charset="0"/>
              </a:rPr>
              <a:t>s?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7F5D7-EF48-4C89-B2F5-6522B3E15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1586481"/>
            <a:ext cx="7659858" cy="1752600"/>
          </a:xfrm>
        </p:spPr>
        <p:txBody>
          <a:bodyPr/>
          <a:lstStyle/>
          <a:p>
            <a:pPr marL="25400" indent="0">
              <a:buNone/>
            </a:pP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frc-Latn-001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o</a:t>
            </a:r>
            <a:r>
              <a:rPr lang="frc-Latn-001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n</a:t>
            </a:r>
            <a:r>
              <a:rPr lang="en-US" sz="4400" dirty="0">
                <a:highlight>
                  <a:srgbClr val="00FF00"/>
                </a:highlight>
                <a:latin typeface="Comic Sans MS" panose="030F0702030302020204" pitchFamily="66" charset="0"/>
              </a:rPr>
              <a:t> </a:t>
            </a:r>
            <a:r>
              <a:rPr lang="en-US" sz="4400" dirty="0">
                <a:latin typeface="Comic Sans MS" panose="030F0702030302020204" pitchFamily="66" charset="0"/>
              </a:rPr>
              <a:t>t</a:t>
            </a:r>
            <a:r>
              <a:rPr lang="frc-Latn-001" sz="4400" dirty="0">
                <a:latin typeface="Comic Sans MS" panose="030F0702030302020204" pitchFamily="66" charset="0"/>
              </a:rPr>
              <a:t>h</a:t>
            </a:r>
            <a:r>
              <a:rPr lang="en-US" sz="4400" dirty="0">
                <a:latin typeface="Comic Sans MS" panose="030F0702030302020204" pitchFamily="66" charset="0"/>
              </a:rPr>
              <a:t>e</a:t>
            </a:r>
            <a:r>
              <a:rPr lang="frc-Latn-001" sz="4400" dirty="0">
                <a:latin typeface="Comic Sans MS" panose="030F0702030302020204" pitchFamily="66" charset="0"/>
              </a:rPr>
              <a:t> </a:t>
            </a:r>
            <a:r>
              <a:rPr lang="en-US" sz="4400" dirty="0">
                <a:latin typeface="Comic Sans MS" panose="030F0702030302020204" pitchFamily="66" charset="0"/>
              </a:rPr>
              <a:t>m</a:t>
            </a:r>
            <a:r>
              <a:rPr lang="frc-Latn-001" sz="4400" dirty="0">
                <a:latin typeface="Comic Sans MS" panose="030F0702030302020204" pitchFamily="66" charset="0"/>
              </a:rPr>
              <a:t>a</a:t>
            </a:r>
            <a:r>
              <a:rPr lang="en-US" sz="4400" dirty="0">
                <a:latin typeface="Comic Sans MS" panose="030F0702030302020204" pitchFamily="66" charset="0"/>
              </a:rPr>
              <a:t>t</a:t>
            </a:r>
            <a:r>
              <a:rPr lang="frc-Latn-001" sz="4400" dirty="0">
                <a:latin typeface="Comic Sans MS" panose="030F0702030302020204" pitchFamily="66" charset="0"/>
              </a:rPr>
              <a:t>.</a:t>
            </a:r>
            <a:endParaRPr lang="fr-FR" sz="4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3,540 Playroom Illustrations &amp; Clip Art - iStock">
            <a:extLst>
              <a:ext uri="{FF2B5EF4-FFF2-40B4-BE49-F238E27FC236}">
                <a16:creationId xmlns:a16="http://schemas.microsoft.com/office/drawing/2014/main" id="{0B384B29-CFFB-4FB5-B509-BD595666F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017" y="2655879"/>
            <a:ext cx="4522763" cy="396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99318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246</Words>
  <Application>Microsoft Office PowerPoint</Application>
  <PresentationFormat>On-screen Show (4:3)</PresentationFormat>
  <Paragraphs>25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Comic Sans MS</vt:lpstr>
      <vt:lpstr>Schoolbell</vt:lpstr>
      <vt:lpstr>Snap ITC</vt:lpstr>
      <vt:lpstr>Diseño predeterminado</vt:lpstr>
      <vt:lpstr>PowerPoint Presentation</vt:lpstr>
      <vt:lpstr>Where is the turtle?</vt:lpstr>
      <vt:lpstr>Where is the elephant?</vt:lpstr>
      <vt:lpstr>Where’s the dog?</vt:lpstr>
      <vt:lpstr>Where’s the cat?</vt:lpstr>
      <vt:lpstr>Where are the chicks?</vt:lpstr>
      <vt:lpstr>Where are the honeybees?</vt:lpstr>
      <vt:lpstr>Where are the toys?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12</cp:revision>
  <dcterms:modified xsi:type="dcterms:W3CDTF">2023-04-28T19:36:14Z</dcterms:modified>
</cp:coreProperties>
</file>