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308" r:id="rId4"/>
    <p:sldId id="259" r:id="rId5"/>
    <p:sldId id="289" r:id="rId6"/>
    <p:sldId id="263" r:id="rId7"/>
    <p:sldId id="290" r:id="rId8"/>
    <p:sldId id="264" r:id="rId9"/>
    <p:sldId id="268" r:id="rId10"/>
    <p:sldId id="266" r:id="rId11"/>
    <p:sldId id="306" r:id="rId12"/>
    <p:sldId id="269" r:id="rId13"/>
    <p:sldId id="270" r:id="rId14"/>
    <p:sldId id="272" r:id="rId15"/>
    <p:sldId id="273" r:id="rId16"/>
    <p:sldId id="275" r:id="rId17"/>
    <p:sldId id="277" r:id="rId18"/>
    <p:sldId id="30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9" autoAdjust="0"/>
    <p:restoredTop sz="94660"/>
  </p:normalViewPr>
  <p:slideViewPr>
    <p:cSldViewPr>
      <p:cViewPr varScale="1">
        <p:scale>
          <a:sx n="113" d="100"/>
          <a:sy n="113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44B9C-FAA4-401D-B387-A4307686AAA2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5146A-60DD-4BEF-A1A0-B9119A3C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414338"/>
            <a:ext cx="6337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595688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5972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C0C1A-4741-47DB-81CC-31B7A290B4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8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FCC09-F638-4BCB-95AC-A71A1ED0FF9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itT0oOoy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Microorganisms</a:t>
            </a:r>
          </a:p>
        </p:txBody>
      </p:sp>
      <p:pic>
        <p:nvPicPr>
          <p:cNvPr id="25602" name="Picture 2" descr="Image result for microorganis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5238750" cy="3333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63888" y="620688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https://www.youtube.com/watch?v=YSitT0oOoyc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Useful fungi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42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In medicinal products                  In bakery items and cheese</a:t>
            </a:r>
          </a:p>
        </p:txBody>
      </p:sp>
      <p:pic>
        <p:nvPicPr>
          <p:cNvPr id="35842" name="Picture 2" descr="Image result for penicil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816424" cy="2539314"/>
          </a:xfrm>
          <a:prstGeom prst="rect">
            <a:avLst/>
          </a:prstGeom>
          <a:noFill/>
        </p:spPr>
      </p:pic>
      <p:pic>
        <p:nvPicPr>
          <p:cNvPr id="35844" name="Picture 4" descr="Image result for bakery items"/>
          <p:cNvPicPr>
            <a:picLocks noChangeAspect="1" noChangeArrowheads="1"/>
          </p:cNvPicPr>
          <p:nvPr/>
        </p:nvPicPr>
        <p:blipFill>
          <a:blip r:embed="rId3" cstate="print"/>
          <a:srcRect t="13251" b="13250"/>
          <a:stretch>
            <a:fillRect/>
          </a:stretch>
        </p:blipFill>
        <p:spPr bwMode="auto">
          <a:xfrm>
            <a:off x="4644008" y="2780928"/>
            <a:ext cx="4248472" cy="1756453"/>
          </a:xfrm>
          <a:prstGeom prst="rect">
            <a:avLst/>
          </a:prstGeom>
          <a:noFill/>
        </p:spPr>
      </p:pic>
      <p:pic>
        <p:nvPicPr>
          <p:cNvPr id="35846" name="Picture 6" descr="Image result for che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2304256" cy="1536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1547664" y="-26657"/>
            <a:ext cx="63373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7D006B"/>
                </a:solidFill>
              </a:rPr>
              <a:t>Bacteria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351713" cy="4966989"/>
          </a:xfrm>
        </p:spPr>
        <p:txBody>
          <a:bodyPr>
            <a:normAutofit fontScale="62500" lnSpcReduction="20000"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Obtain nutrients from their environments in order to live. In some cases that environment is a human body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Most are helpful or harmless. But some cause disease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Bacteria can reproduce outside of the body or within the body as they cause infections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Some bacteria are good for our bodies:</a:t>
            </a:r>
          </a:p>
          <a:p>
            <a:pPr lvl="2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Good bacteria live in our intestines and help us use the nutrients in the food we eat and make waste from what's left over.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They are found everywhere on earth, in the ocean, in rocks, in our bodies and in the soil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7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Bacterial shapes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sz="2800" dirty="0">
                <a:solidFill>
                  <a:srgbClr val="1F497D"/>
                </a:solidFill>
              </a:rPr>
              <a:t>There are 3 different shapes of bacteria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               rod, spherical and spiral.</a:t>
            </a:r>
          </a:p>
        </p:txBody>
      </p:sp>
      <p:pic>
        <p:nvPicPr>
          <p:cNvPr id="38914" name="Picture 2" descr="Image result for bacteria forms"/>
          <p:cNvPicPr>
            <a:picLocks noChangeAspect="1" noChangeArrowheads="1"/>
          </p:cNvPicPr>
          <p:nvPr/>
        </p:nvPicPr>
        <p:blipFill rotWithShape="1">
          <a:blip r:embed="rId2" cstate="print"/>
          <a:srcRect b="19586"/>
          <a:stretch/>
        </p:blipFill>
        <p:spPr bwMode="auto">
          <a:xfrm>
            <a:off x="899592" y="2924944"/>
            <a:ext cx="69492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Bacterial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3982216" cy="4398240"/>
          </a:xfrm>
        </p:spPr>
        <p:txBody>
          <a:bodyPr/>
          <a:lstStyle/>
          <a:p>
            <a:r>
              <a:rPr lang="en-US" dirty="0"/>
              <a:t>Bacteria reproduce by a process called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fission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Fission produces two cells with the same genetic material as the parent cell.</a:t>
            </a:r>
          </a:p>
        </p:txBody>
      </p:sp>
      <p:pic>
        <p:nvPicPr>
          <p:cNvPr id="3994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b="3461"/>
          <a:stretch>
            <a:fillRect/>
          </a:stretch>
        </p:blipFill>
        <p:spPr bwMode="auto">
          <a:xfrm>
            <a:off x="5220072" y="1556792"/>
            <a:ext cx="366046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Useful bacteria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Yoghurt is made by introducing certain bacteria to milk. . </a:t>
            </a:r>
          </a:p>
          <a:p>
            <a:endParaRPr lang="en-US" sz="2400" dirty="0"/>
          </a:p>
          <a:p>
            <a:r>
              <a:rPr lang="en-US" sz="2400" dirty="0"/>
              <a:t>These species eat the sugars in milk. As the bacteria eat milk sugars, the bacteria produce something called lactic acid. Lactic acid makes milk proteins </a:t>
            </a:r>
            <a:r>
              <a:rPr lang="en-US" sz="2400" b="1" dirty="0"/>
              <a:t>curdle</a:t>
            </a:r>
            <a:r>
              <a:rPr lang="en-US" sz="2400" dirty="0"/>
              <a:t>.</a:t>
            </a:r>
          </a:p>
        </p:txBody>
      </p:sp>
      <p:pic>
        <p:nvPicPr>
          <p:cNvPr id="41986" name="Picture 2" descr="Image result for Yogurt is made by introducing certain bacteria to mil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61048"/>
            <a:ext cx="4788024" cy="249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Thanks to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Life wouldn’t exist as we know it without bacteria.</a:t>
            </a:r>
          </a:p>
          <a:p>
            <a:r>
              <a:rPr lang="en-US" dirty="0"/>
              <a:t>Bacteria filled the atmosphere with the oxygen.</a:t>
            </a:r>
          </a:p>
        </p:txBody>
      </p:sp>
      <p:pic>
        <p:nvPicPr>
          <p:cNvPr id="43010" name="Picture 2" descr="Image result for love 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5870068" cy="294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Blue-green algae (</a:t>
            </a:r>
            <a:r>
              <a:rPr lang="en-US" dirty="0" err="1">
                <a:solidFill>
                  <a:schemeClr val="tx1"/>
                </a:solidFill>
              </a:rPr>
              <a:t>cyanobacteria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Photosynthetic creatures that can produce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oxygen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They can be small and round or form long green strands.</a:t>
            </a:r>
          </a:p>
          <a:p>
            <a:endParaRPr lang="en-US" dirty="0"/>
          </a:p>
        </p:txBody>
      </p:sp>
      <p:pic>
        <p:nvPicPr>
          <p:cNvPr id="45058" name="Picture 2" descr="Image result for blue green alg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4104456" cy="2749986"/>
          </a:xfrm>
          <a:prstGeom prst="rect">
            <a:avLst/>
          </a:prstGeom>
          <a:noFill/>
        </p:spPr>
      </p:pic>
      <p:pic>
        <p:nvPicPr>
          <p:cNvPr id="7" name="Picture 6" descr="https://farm9.staticflickr.com/8185/8386612812_52b4e268fa_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082" r="55073" b="35142"/>
          <a:stretch/>
        </p:blipFill>
        <p:spPr bwMode="auto">
          <a:xfrm>
            <a:off x="1115616" y="4508082"/>
            <a:ext cx="1846534" cy="1590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Protozoa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Protists</a:t>
            </a:r>
            <a:r>
              <a:rPr lang="en-US" dirty="0"/>
              <a:t> have adaptive structures for movement including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Cilia, Pseudopodia, Flagella.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mainly feed on bacteria, sometimes fungi.</a:t>
            </a:r>
          </a:p>
        </p:txBody>
      </p:sp>
      <p:pic>
        <p:nvPicPr>
          <p:cNvPr id="46082" name="Picture 2" descr="Image result for The Protoctista kingdom cilia and flagella"/>
          <p:cNvPicPr>
            <a:picLocks noChangeAspect="1" noChangeArrowheads="1"/>
          </p:cNvPicPr>
          <p:nvPr/>
        </p:nvPicPr>
        <p:blipFill>
          <a:blip r:embed="rId2" cstate="print"/>
          <a:srcRect l="4326" t="37799" r="4326" b="17051"/>
          <a:stretch>
            <a:fillRect/>
          </a:stretch>
        </p:blipFill>
        <p:spPr bwMode="auto">
          <a:xfrm>
            <a:off x="483224" y="2264876"/>
            <a:ext cx="835292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7D006B"/>
                </a:solidFill>
              </a:rPr>
              <a:t>Viruses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96402" cy="4679974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Viruses are even smaller than bacteria and can sometimes live INSIDE bacteria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Most viruses make us ill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Diseases like CHICKENPOX and the FLU are caused by viruses.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Viruses cannot reproduce by themselves. They infect other cells in order to reproduce.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They multiply inside the ‘host’ cell and destroy it.</a:t>
            </a:r>
            <a:endParaRPr lang="en-GB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8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 </a:t>
            </a:r>
            <a:r>
              <a:rPr lang="en-US" sz="2000" b="1" dirty="0"/>
              <a:t>virus</a:t>
            </a:r>
            <a:r>
              <a:rPr lang="en-US" sz="2000" dirty="0"/>
              <a:t> is a small infectious agent that replicates only inside the living cells of other organisms. </a:t>
            </a:r>
          </a:p>
          <a:p>
            <a:r>
              <a:rPr lang="en-US" sz="2000" b="1" dirty="0"/>
              <a:t>Viruses </a:t>
            </a:r>
            <a:r>
              <a:rPr lang="en-US" sz="2000" dirty="0"/>
              <a:t>can infect all types of life forms, from animals and plants to microorganisms.</a:t>
            </a:r>
          </a:p>
        </p:txBody>
      </p:sp>
      <p:pic>
        <p:nvPicPr>
          <p:cNvPr id="48130" name="Picture 2" descr="Image result for Vir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3960440" cy="3137985"/>
          </a:xfrm>
          <a:prstGeom prst="rect">
            <a:avLst/>
          </a:prstGeom>
          <a:noFill/>
        </p:spPr>
      </p:pic>
      <p:pic>
        <p:nvPicPr>
          <p:cNvPr id="48132" name="Picture 4" descr="Image result for Viru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149080"/>
            <a:ext cx="1800200" cy="1350353"/>
          </a:xfrm>
          <a:prstGeom prst="rect">
            <a:avLst/>
          </a:prstGeom>
          <a:noFill/>
        </p:spPr>
      </p:pic>
      <p:pic>
        <p:nvPicPr>
          <p:cNvPr id="48134" name="Picture 6" descr="Image result for Vir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835696" cy="123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Microorganisms ( microbes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                         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organisms </a:t>
            </a: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400" u="sng" dirty="0"/>
              <a:t>They are organisms which can’t be observed with naked eyes and require a microscope to be seen.</a:t>
            </a:r>
            <a:endParaRPr lang="en-US" sz="24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59832" y="198884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36096" y="19888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25649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small , microscopic structures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things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some viruses?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AIDS</a:t>
            </a:r>
          </a:p>
          <a:p>
            <a:r>
              <a:rPr lang="en-US" dirty="0"/>
              <a:t>Bird Flu.</a:t>
            </a:r>
          </a:p>
          <a:p>
            <a:r>
              <a:rPr lang="en-US" dirty="0"/>
              <a:t>Chickenpox.</a:t>
            </a:r>
          </a:p>
          <a:p>
            <a:r>
              <a:rPr lang="en-US" dirty="0"/>
              <a:t>Common Cold.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Vaccines can reduce the risk of acquiring some viral illnesses.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7D006B"/>
                </a:solidFill>
              </a:rPr>
              <a:t>Fungi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57338"/>
            <a:ext cx="8351713" cy="424815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The largest of all microbes. they can be found in the air, on plants and in water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Large plant like structures which lack chlorophyll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Need to absorb nutrients from whatever they are growing on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Fungi can be very helpful and humans have used them in </a:t>
            </a:r>
          </a:p>
          <a:p>
            <a:pPr lvl="3" eaLnBrk="1" hangingPunct="1">
              <a:lnSpc>
                <a:spcPct val="150000"/>
              </a:lnSpc>
            </a:pP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The food industry - brewing beer, making bread rise</a:t>
            </a:r>
          </a:p>
          <a:p>
            <a:pPr lvl="3" eaLnBrk="1" hangingPunct="1">
              <a:lnSpc>
                <a:spcPct val="150000"/>
              </a:lnSpc>
            </a:pP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Medicine – making antibiotics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They can also be harmful if they steal nutrients from another living organism. Examples include, mould on bread and athletes foot.</a:t>
            </a:r>
          </a:p>
        </p:txBody>
      </p:sp>
    </p:spTree>
    <p:extLst>
      <p:ext uri="{BB962C8B-B14F-4D97-AF65-F5344CB8AC3E}">
        <p14:creationId xmlns:p14="http://schemas.microsoft.com/office/powerpoint/2010/main" val="268601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Fungi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964488" cy="4572000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Microscopic</a:t>
            </a:r>
            <a:r>
              <a:rPr lang="en-US" dirty="0"/>
              <a:t> organisms                 </a:t>
            </a:r>
            <a:r>
              <a:rPr lang="en-US" u="sng" dirty="0"/>
              <a:t>Macroscopic</a:t>
            </a:r>
            <a:r>
              <a:rPr lang="en-US" dirty="0"/>
              <a:t> organisms </a:t>
            </a:r>
          </a:p>
        </p:txBody>
      </p:sp>
      <p:pic>
        <p:nvPicPr>
          <p:cNvPr id="28674" name="Picture 2" descr="Image result for fungi on bread"/>
          <p:cNvPicPr>
            <a:picLocks noChangeAspect="1" noChangeArrowheads="1"/>
          </p:cNvPicPr>
          <p:nvPr/>
        </p:nvPicPr>
        <p:blipFill>
          <a:blip r:embed="rId2" cstate="print"/>
          <a:srcRect l="10000" r="6667" b="5278"/>
          <a:stretch>
            <a:fillRect/>
          </a:stretch>
        </p:blipFill>
        <p:spPr bwMode="auto">
          <a:xfrm>
            <a:off x="755576" y="2348880"/>
            <a:ext cx="2487796" cy="1886680"/>
          </a:xfrm>
          <a:prstGeom prst="rect">
            <a:avLst/>
          </a:prstGeom>
          <a:noFill/>
        </p:spPr>
      </p:pic>
      <p:pic>
        <p:nvPicPr>
          <p:cNvPr id="28676" name="Picture 4" descr="Image result for fungi on bread"/>
          <p:cNvPicPr>
            <a:picLocks noChangeAspect="1" noChangeArrowheads="1"/>
          </p:cNvPicPr>
          <p:nvPr/>
        </p:nvPicPr>
        <p:blipFill>
          <a:blip r:embed="rId3" cstate="print"/>
          <a:srcRect l="8982" r="10176" b="9039"/>
          <a:stretch>
            <a:fillRect/>
          </a:stretch>
        </p:blipFill>
        <p:spPr bwMode="auto">
          <a:xfrm>
            <a:off x="899592" y="4365104"/>
            <a:ext cx="2277253" cy="2024225"/>
          </a:xfrm>
          <a:prstGeom prst="rect">
            <a:avLst/>
          </a:prstGeom>
          <a:noFill/>
        </p:spPr>
      </p:pic>
      <p:pic>
        <p:nvPicPr>
          <p:cNvPr id="28678" name="Picture 6" descr="Image result for puff ba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3024336" cy="2268252"/>
          </a:xfrm>
          <a:prstGeom prst="rect">
            <a:avLst/>
          </a:prstGeom>
          <a:noFill/>
        </p:spPr>
      </p:pic>
      <p:pic>
        <p:nvPicPr>
          <p:cNvPr id="28680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81128"/>
            <a:ext cx="3024336" cy="1700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fungi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fungi kingdom is divided into:</a:t>
            </a:r>
          </a:p>
          <a:p>
            <a:endParaRPr lang="en-US" dirty="0"/>
          </a:p>
          <a:p>
            <a:r>
              <a:rPr lang="en-US" dirty="0"/>
              <a:t>Mushrooms </a:t>
            </a:r>
          </a:p>
          <a:p>
            <a:r>
              <a:rPr lang="en-US" dirty="0"/>
              <a:t>Molds </a:t>
            </a:r>
          </a:p>
          <a:p>
            <a:r>
              <a:rPr lang="en-US" dirty="0"/>
              <a:t>Yeast </a:t>
            </a:r>
          </a:p>
          <a:p>
            <a:r>
              <a:rPr lang="en-US" dirty="0"/>
              <a:t>Parasites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52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Fungi on food (Mold) </a:t>
            </a:r>
          </a:p>
        </p:txBody>
      </p:sp>
      <p:pic>
        <p:nvPicPr>
          <p:cNvPr id="32772" name="Picture 4" descr="Image result for fungi on br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736304" cy="1935313"/>
          </a:xfrm>
          <a:prstGeom prst="rect">
            <a:avLst/>
          </a:prstGeom>
          <a:noFill/>
        </p:spPr>
      </p:pic>
      <p:pic>
        <p:nvPicPr>
          <p:cNvPr id="32774" name="Picture 6" descr="Image result for fungi on food"/>
          <p:cNvPicPr>
            <a:picLocks noChangeAspect="1" noChangeArrowheads="1"/>
          </p:cNvPicPr>
          <p:nvPr/>
        </p:nvPicPr>
        <p:blipFill>
          <a:blip r:embed="rId3" cstate="print"/>
          <a:srcRect l="1772" r="19976"/>
          <a:stretch>
            <a:fillRect/>
          </a:stretch>
        </p:blipFill>
        <p:spPr bwMode="auto">
          <a:xfrm>
            <a:off x="251520" y="1628800"/>
            <a:ext cx="2664296" cy="1915166"/>
          </a:xfrm>
          <a:prstGeom prst="rect">
            <a:avLst/>
          </a:prstGeom>
          <a:noFill/>
        </p:spPr>
      </p:pic>
      <p:pic>
        <p:nvPicPr>
          <p:cNvPr id="32776" name="Picture 8" descr="Image result for fungi on food"/>
          <p:cNvPicPr>
            <a:picLocks noChangeAspect="1" noChangeArrowheads="1"/>
          </p:cNvPicPr>
          <p:nvPr/>
        </p:nvPicPr>
        <p:blipFill>
          <a:blip r:embed="rId4" cstate="print"/>
          <a:srcRect l="5769" t="11948"/>
          <a:stretch>
            <a:fillRect/>
          </a:stretch>
        </p:blipFill>
        <p:spPr bwMode="auto">
          <a:xfrm>
            <a:off x="5906832" y="1628800"/>
            <a:ext cx="3022160" cy="18722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489" y="3564113"/>
            <a:ext cx="511492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404664"/>
            <a:ext cx="4344483" cy="1440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0DDED-B185-9FFF-6C4B-A9AE50BA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19125"/>
            <a:ext cx="78867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Yeast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47602"/>
            <a:ext cx="8503920" cy="4551445"/>
          </a:xfrm>
        </p:spPr>
        <p:txBody>
          <a:bodyPr>
            <a:normAutofit/>
          </a:bodyPr>
          <a:lstStyle/>
          <a:p>
            <a:r>
              <a:rPr lang="en-US" sz="2400" dirty="0"/>
              <a:t>When they are fully grown they produce copies of themselves that stick to their bodies &amp; are described as buds </a:t>
            </a:r>
          </a:p>
          <a:p>
            <a:r>
              <a:rPr lang="en-US" sz="2400" dirty="0"/>
              <a:t>A fungus reproduces by </a:t>
            </a:r>
            <a:r>
              <a:rPr lang="en-US" sz="2400" b="1" dirty="0"/>
              <a:t>budding</a:t>
            </a:r>
            <a:r>
              <a:rPr lang="en-US" sz="2400" dirty="0"/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05906"/>
            <a:ext cx="3888432" cy="32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Image result for ye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26447"/>
            <a:ext cx="3192245" cy="1754881"/>
          </a:xfrm>
          <a:prstGeom prst="rect">
            <a:avLst/>
          </a:prstGeom>
          <a:noFill/>
        </p:spPr>
      </p:pic>
      <p:pic>
        <p:nvPicPr>
          <p:cNvPr id="33798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 r="5759"/>
          <a:stretch>
            <a:fillRect/>
          </a:stretch>
        </p:blipFill>
        <p:spPr bwMode="auto">
          <a:xfrm>
            <a:off x="6092290" y="2917874"/>
            <a:ext cx="2713382" cy="139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Yeast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 yeast is used, it respires and produces bubbles of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carbon dioxide </a:t>
            </a:r>
            <a:r>
              <a:rPr lang="en-US" dirty="0"/>
              <a:t>that makes the dough rise.</a:t>
            </a:r>
          </a:p>
        </p:txBody>
      </p:sp>
      <p:pic>
        <p:nvPicPr>
          <p:cNvPr id="4" name="Picture 8" descr="Image result for yeast bub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5120214" cy="2880120"/>
          </a:xfrm>
          <a:prstGeom prst="rect">
            <a:avLst/>
          </a:prstGeom>
          <a:noFill/>
        </p:spPr>
      </p:pic>
      <p:pic>
        <p:nvPicPr>
          <p:cNvPr id="37890" name="Picture 2" descr="Image result for past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1822"/>
            <a:ext cx="3456384" cy="226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32468</TotalTime>
  <Words>586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Wingdings 2</vt:lpstr>
      <vt:lpstr>Civic</vt:lpstr>
      <vt:lpstr>Microorganisms</vt:lpstr>
      <vt:lpstr>Microorganisms ( microbes )</vt:lpstr>
      <vt:lpstr>Fungi</vt:lpstr>
      <vt:lpstr>The Fungi kingdom</vt:lpstr>
      <vt:lpstr>The fungi kingdom</vt:lpstr>
      <vt:lpstr>Fungi on food (Mold) </vt:lpstr>
      <vt:lpstr>PowerPoint Presentation</vt:lpstr>
      <vt:lpstr>Yeast life cycle</vt:lpstr>
      <vt:lpstr>Yeast </vt:lpstr>
      <vt:lpstr>Useful fungi </vt:lpstr>
      <vt:lpstr>Bacteria</vt:lpstr>
      <vt:lpstr>Bacterial shapes </vt:lpstr>
      <vt:lpstr>Bacterial reproduction</vt:lpstr>
      <vt:lpstr>Useful bacteria </vt:lpstr>
      <vt:lpstr>Thanks to bacteria</vt:lpstr>
      <vt:lpstr>Blue-green algae (cyanobacteria)</vt:lpstr>
      <vt:lpstr>Protozoa</vt:lpstr>
      <vt:lpstr>Viruses</vt:lpstr>
      <vt:lpstr>Viruses</vt:lpstr>
      <vt:lpstr>What are some viruses?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</dc:title>
  <dc:creator>NOS</dc:creator>
  <cp:lastModifiedBy>Yazan Hattar</cp:lastModifiedBy>
  <cp:revision>176</cp:revision>
  <dcterms:created xsi:type="dcterms:W3CDTF">2018-04-11T06:06:36Z</dcterms:created>
  <dcterms:modified xsi:type="dcterms:W3CDTF">2023-04-27T19:11:52Z</dcterms:modified>
</cp:coreProperties>
</file>