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6" r:id="rId8"/>
    <p:sldId id="260" r:id="rId9"/>
    <p:sldId id="267" r:id="rId10"/>
    <p:sldId id="261" r:id="rId11"/>
    <p:sldId id="268" r:id="rId12"/>
    <p:sldId id="262" r:id="rId13"/>
    <p:sldId id="269" r:id="rId14"/>
    <p:sldId id="263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52AAA-865F-4A5E-8004-4F309B64D15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102B1-2EDC-423A-AB01-F87F31FECA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</a:rPr>
              <a:t>Reported Questions</a:t>
            </a:r>
          </a:p>
        </p:txBody>
      </p:sp>
      <p:pic>
        <p:nvPicPr>
          <p:cNvPr id="1026" name="Picture 2" descr="http://4.bp.blogspot.com/-PqkBNY_J4bs/T6oh0Tg7OEI/AAAAAAAAA_0/ZAd4WSYRmFk/s1600/3423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80772"/>
            <a:ext cx="6781800" cy="4262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 report commands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“Put the gun down.” he said to him.</a:t>
            </a:r>
          </a:p>
          <a:p>
            <a:pPr>
              <a:buNone/>
            </a:pPr>
            <a:r>
              <a:rPr lang="en-US" b="1" dirty="0"/>
              <a:t>He </a:t>
            </a:r>
            <a:r>
              <a:rPr lang="en-US" b="1" dirty="0">
                <a:solidFill>
                  <a:srgbClr val="C00000"/>
                </a:solidFill>
              </a:rPr>
              <a:t>ordered</a:t>
            </a:r>
            <a:r>
              <a:rPr lang="en-US" b="1" dirty="0"/>
              <a:t> him ……………………………………….</a:t>
            </a:r>
          </a:p>
        </p:txBody>
      </p:sp>
      <p:pic>
        <p:nvPicPr>
          <p:cNvPr id="18434" name="Picture 2" descr="http://cdn.hark.com/images/000/368/462/368462/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914400"/>
            <a:ext cx="5105400" cy="2533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D9BB1CC-2C85-46FD-8B07-FE9C544F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“Put the gun down.” he said to him.</a:t>
            </a:r>
            <a:br>
              <a:rPr lang="en-US" b="1" dirty="0"/>
            </a:br>
            <a:r>
              <a:rPr lang="en-US" b="1" dirty="0"/>
              <a:t>He </a:t>
            </a:r>
            <a:r>
              <a:rPr lang="en-US" b="1" dirty="0">
                <a:solidFill>
                  <a:srgbClr val="C00000"/>
                </a:solidFill>
              </a:rPr>
              <a:t>ordered</a:t>
            </a:r>
            <a:r>
              <a:rPr lang="en-US" b="1" dirty="0"/>
              <a:t> him to put the gun down.</a:t>
            </a:r>
            <a:br>
              <a:rPr lang="en-US" b="1" dirty="0"/>
            </a:br>
            <a:endParaRPr lang="en-US" dirty="0"/>
          </a:p>
        </p:txBody>
      </p:sp>
      <p:pic>
        <p:nvPicPr>
          <p:cNvPr id="5" name="Picture 2" descr="http://cdn.hark.com/images/000/368/462/368462/original.jpg">
            <a:extLst>
              <a:ext uri="{FF2B5EF4-FFF2-40B4-BE49-F238E27FC236}">
                <a16:creationId xmlns:a16="http://schemas.microsoft.com/office/drawing/2014/main" id="{7BB5AEB0-A91C-4632-A6AC-1A21E3AD1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8025" y="2667000"/>
            <a:ext cx="6295378" cy="3124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148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Report Instructions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/>
          <a:lstStyle/>
          <a:p>
            <a:pPr algn="l">
              <a:buNone/>
            </a:pPr>
            <a:r>
              <a:rPr lang="en-US" b="1" dirty="0"/>
              <a:t>“Don't look down”. He said to us.</a:t>
            </a: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He told us ………………………………………….</a:t>
            </a:r>
          </a:p>
        </p:txBody>
      </p:sp>
      <p:pic>
        <p:nvPicPr>
          <p:cNvPr id="19462" name="Picture 6" descr="http://orig08.deviantart.net/b65b/f/2008/062/b/9/don__t_look_down_by_ctoonfa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14400"/>
            <a:ext cx="56388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2866C6F-DDD0-46E6-BA18-083DE5846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“Don't look down”. He said to us.</a:t>
            </a:r>
            <a:br>
              <a:rPr lang="en-US" b="1" dirty="0"/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He told us not to look down.</a:t>
            </a:r>
            <a:endParaRPr lang="en-US" dirty="0"/>
          </a:p>
        </p:txBody>
      </p:sp>
      <p:pic>
        <p:nvPicPr>
          <p:cNvPr id="5" name="Picture 6" descr="http://orig08.deviantart.net/b65b/f/2008/062/b/9/don__t_look_down_by_ctoonfan1.jpg">
            <a:extLst>
              <a:ext uri="{FF2B5EF4-FFF2-40B4-BE49-F238E27FC236}">
                <a16:creationId xmlns:a16="http://schemas.microsoft.com/office/drawing/2014/main" id="{2E208E6A-1E9A-4EB5-B7C8-563E000E7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599" y="2362200"/>
            <a:ext cx="6834909" cy="304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8669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/>
              <a:t>Report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“Please, please don’t call the police”. He said to Colin.</a:t>
            </a:r>
          </a:p>
          <a:p>
            <a:pPr>
              <a:buNone/>
            </a:pPr>
            <a:r>
              <a:rPr lang="en-US" b="1" dirty="0"/>
              <a:t>He begged Colin ………………………………………………</a:t>
            </a:r>
          </a:p>
        </p:txBody>
      </p:sp>
      <p:pic>
        <p:nvPicPr>
          <p:cNvPr id="20482" name="Picture 2" descr="http://i3.mirror.co.uk/incoming/article103571.ece/ALTERNATES/s615/police-generic-pic-dm-6319135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7467600" cy="2458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802FFE-727F-4E27-A59E-3D4325C4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“Please, please don’t call the police”. He said to Colin.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He begged Colin not to call the police.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2" descr="http://i3.mirror.co.uk/incoming/article103571.ece/ALTERNATES/s615/police-generic-pic-dm-631913584.jpg">
            <a:extLst>
              <a:ext uri="{FF2B5EF4-FFF2-40B4-BE49-F238E27FC236}">
                <a16:creationId xmlns:a16="http://schemas.microsoft.com/office/drawing/2014/main" id="{76345CAE-C92E-41B3-B636-FB35DE0EF3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3424311"/>
            <a:ext cx="7467600" cy="24587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21602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5C392-2E2B-4E12-88C9-A27BB5F9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“Let’s visit Jane.”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He suggested……………………….</a:t>
            </a:r>
          </a:p>
        </p:txBody>
      </p:sp>
      <p:pic>
        <p:nvPicPr>
          <p:cNvPr id="1026" name="Picture 2" descr="Can You Visit Vaccinated Grandparents? – Cleveland Clinic">
            <a:extLst>
              <a:ext uri="{FF2B5EF4-FFF2-40B4-BE49-F238E27FC236}">
                <a16:creationId xmlns:a16="http://schemas.microsoft.com/office/drawing/2014/main" id="{66B75176-627F-4CD7-B2DA-7BECCA13B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09800"/>
            <a:ext cx="6191250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253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95B5-D573-4C06-8822-15FE5E768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“Let’s visit Jane.”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He suggested visiting Jane.</a:t>
            </a:r>
          </a:p>
        </p:txBody>
      </p:sp>
      <p:pic>
        <p:nvPicPr>
          <p:cNvPr id="2050" name="Picture 2" descr="Can You Visit Vaccinated Grandparents? – Cleveland Clinic">
            <a:extLst>
              <a:ext uri="{FF2B5EF4-FFF2-40B4-BE49-F238E27FC236}">
                <a16:creationId xmlns:a16="http://schemas.microsoft.com/office/drawing/2014/main" id="{C4681117-57C2-4210-9611-16458DFCC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2209800"/>
            <a:ext cx="6191250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9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What do you want to know? He asked me.</a:t>
            </a: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He asked me ……………………………………………………</a:t>
            </a:r>
          </a:p>
        </p:txBody>
      </p:sp>
      <p:pic>
        <p:nvPicPr>
          <p:cNvPr id="1026" name="Picture 2" descr="http://www.memrise.com/s3_proxy/?f=uploads/mems/565466500014040916315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7010400" cy="34287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A6D12D-712B-4BBD-B6B6-7621EA4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92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do you want to know? He asked me.</a:t>
            </a:r>
            <a:br>
              <a:rPr lang="en-US" b="1" dirty="0"/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He asked me what I wanted </a:t>
            </a:r>
            <a:r>
              <a:rPr lang="en-US" b="1">
                <a:solidFill>
                  <a:schemeClr val="tx2">
                    <a:lumMod val="75000"/>
                  </a:schemeClr>
                </a:solidFill>
              </a:rPr>
              <a:t>to know.</a:t>
            </a:r>
            <a:endParaRPr lang="en-US" dirty="0"/>
          </a:p>
        </p:txBody>
      </p:sp>
      <p:pic>
        <p:nvPicPr>
          <p:cNvPr id="5" name="Picture 2" descr="http://www.memrise.com/s3_proxy/?f=uploads/mems/5654665000140409163157.jpeg">
            <a:extLst>
              <a:ext uri="{FF2B5EF4-FFF2-40B4-BE49-F238E27FC236}">
                <a16:creationId xmlns:a16="http://schemas.microsoft.com/office/drawing/2014/main" id="{1132182C-5CF2-4591-A403-42632A788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895600"/>
            <a:ext cx="7010400" cy="34287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7452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2743200"/>
          </a:xfrm>
        </p:spPr>
        <p:txBody>
          <a:bodyPr/>
          <a:lstStyle/>
          <a:p>
            <a:pPr>
              <a:buNone/>
            </a:pPr>
            <a:r>
              <a:rPr lang="en-US" dirty="0"/>
              <a:t>Have you seen this man before? he asked me.</a:t>
            </a: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He asked me ………………………………………………</a:t>
            </a:r>
          </a:p>
        </p:txBody>
      </p:sp>
      <p:pic>
        <p:nvPicPr>
          <p:cNvPr id="15362" name="Picture 2" descr="http://www.digdang.com/media/images/have_you_seen_this_man_43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52400"/>
            <a:ext cx="58674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992C17-BA5B-4A90-AE55-7DB3F16FB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 fontScale="90000"/>
          </a:bodyPr>
          <a:lstStyle/>
          <a:p>
            <a:r>
              <a:rPr lang="en-US" dirty="0"/>
              <a:t>Have you seen this man before? he asked me.</a:t>
            </a:r>
            <a:br>
              <a:rPr lang="en-US" dirty="0"/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He asked me if I had seen the man before.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/>
          </a:p>
        </p:txBody>
      </p:sp>
      <p:pic>
        <p:nvPicPr>
          <p:cNvPr id="5" name="Picture 2" descr="http://www.digdang.com/media/images/have_you_seen_this_man_4303.jpg">
            <a:extLst>
              <a:ext uri="{FF2B5EF4-FFF2-40B4-BE49-F238E27FC236}">
                <a16:creationId xmlns:a16="http://schemas.microsoft.com/office/drawing/2014/main" id="{7A9CF3F6-1FDE-4673-AA65-BEBB8E93A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8300" y="3423138"/>
            <a:ext cx="5867400" cy="3352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463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“Can you hold the door for me , please?” the man asked me.</a:t>
            </a: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The man asked me ……………………………………..</a:t>
            </a:r>
          </a:p>
        </p:txBody>
      </p:sp>
      <p:pic>
        <p:nvPicPr>
          <p:cNvPr id="16386" name="Picture 2" descr="http://images.sodahead.com/polls/002062273/2631307898_holding20the20door_answer_1_xlarge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28600"/>
            <a:ext cx="4585574" cy="29672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07004B-4669-48C8-B501-6A758421B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“Can you hold the door for me , please?” the man asked me.</a:t>
            </a:r>
            <a:br>
              <a:rPr lang="en-US" b="1" dirty="0"/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The man asked me if I could hold the door for him.</a:t>
            </a:r>
            <a:br>
              <a:rPr lang="en-US" b="1" dirty="0">
                <a:solidFill>
                  <a:schemeClr val="tx2">
                    <a:lumMod val="75000"/>
                  </a:schemeClr>
                </a:solidFill>
              </a:rPr>
            </a:br>
            <a:endParaRPr lang="en-US" dirty="0"/>
          </a:p>
        </p:txBody>
      </p:sp>
      <p:pic>
        <p:nvPicPr>
          <p:cNvPr id="5" name="Picture 2" descr="http://images.sodahead.com/polls/002062273/2631307898_holding20the20door_answer_1_xlarge.jpeg">
            <a:extLst>
              <a:ext uri="{FF2B5EF4-FFF2-40B4-BE49-F238E27FC236}">
                <a16:creationId xmlns:a16="http://schemas.microsoft.com/office/drawing/2014/main" id="{EF5657C4-EBA3-4B8A-AD96-49FF05316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128678"/>
            <a:ext cx="4814174" cy="3115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6915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pPr>
              <a:buNone/>
            </a:pPr>
            <a:r>
              <a:rPr lang="en-US" b="1" dirty="0"/>
              <a:t>“Where are you going?” Sam asked her.</a:t>
            </a:r>
          </a:p>
          <a:p>
            <a:pPr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Sam asked her …………………………………………</a:t>
            </a:r>
          </a:p>
        </p:txBody>
      </p:sp>
      <p:pic>
        <p:nvPicPr>
          <p:cNvPr id="17410" name="Picture 2" descr="http://www.healthandsafetyatwork.com/hsw/files/career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"/>
            <a:ext cx="6705599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0F2080-1AAC-4836-B51B-306BC38B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“Where are you going?” Sam asked her.</a:t>
            </a:r>
            <a:br>
              <a:rPr lang="en-US" b="1" dirty="0"/>
            </a:b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Sam asked her where she was going.</a:t>
            </a:r>
            <a:endParaRPr lang="en-US" dirty="0"/>
          </a:p>
        </p:txBody>
      </p:sp>
      <p:pic>
        <p:nvPicPr>
          <p:cNvPr id="5" name="Picture 2" descr="http://www.healthandsafetyatwork.com/hsw/files/careers.png">
            <a:extLst>
              <a:ext uri="{FF2B5EF4-FFF2-40B4-BE49-F238E27FC236}">
                <a16:creationId xmlns:a16="http://schemas.microsoft.com/office/drawing/2014/main" id="{0B8A9410-D143-460E-81B1-20D05C81C6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429000"/>
            <a:ext cx="6705599" cy="2819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1198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305</Words>
  <Application>Microsoft Office PowerPoint</Application>
  <PresentationFormat>On-screen Show (4:3)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What do you want to know? He asked me. He asked me what I wanted to know.</vt:lpstr>
      <vt:lpstr>PowerPoint Presentation</vt:lpstr>
      <vt:lpstr>Have you seen this man before? he asked me. He asked me if I had seen the man before. </vt:lpstr>
      <vt:lpstr>PowerPoint Presentation</vt:lpstr>
      <vt:lpstr>“Can you hold the door for me , please?” the man asked me. The man asked me if I could hold the door for him. </vt:lpstr>
      <vt:lpstr>PowerPoint Presentation</vt:lpstr>
      <vt:lpstr>“Where are you going?” Sam asked her. Sam asked her where she was going.</vt:lpstr>
      <vt:lpstr>To report commands </vt:lpstr>
      <vt:lpstr>“Put the gun down.” he said to him. He ordered him to put the gun down. </vt:lpstr>
      <vt:lpstr> Report Instructions  </vt:lpstr>
      <vt:lpstr>“Don't look down”. He said to us. He told us not to look down.</vt:lpstr>
      <vt:lpstr>Report requests</vt:lpstr>
      <vt:lpstr>“Please, please don’t call the police”. He said to Colin. He begged Colin not to call the police.</vt:lpstr>
      <vt:lpstr>“Let’s visit Jane.” He suggested……………………….</vt:lpstr>
      <vt:lpstr>“Let’s visit Jane.” He suggested visiting Jane.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Lubna</dc:creator>
  <cp:lastModifiedBy>L.Mriesh</cp:lastModifiedBy>
  <cp:revision>34</cp:revision>
  <dcterms:created xsi:type="dcterms:W3CDTF">2015-07-10T15:44:37Z</dcterms:created>
  <dcterms:modified xsi:type="dcterms:W3CDTF">2022-05-10T08:03:54Z</dcterms:modified>
</cp:coreProperties>
</file>