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3" r:id="rId4"/>
    <p:sldId id="264" r:id="rId5"/>
    <p:sldId id="271" r:id="rId6"/>
    <p:sldId id="272" r:id="rId7"/>
    <p:sldId id="273" r:id="rId8"/>
    <p:sldId id="274" r:id="rId9"/>
    <p:sldId id="27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148-E3EF-44C6-835C-6AE1A7A65FE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DC31-DF61-410E-804D-05CD6F10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4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148-E3EF-44C6-835C-6AE1A7A65FE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DC31-DF61-410E-804D-05CD6F10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6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148-E3EF-44C6-835C-6AE1A7A65FE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DC31-DF61-410E-804D-05CD6F10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6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148-E3EF-44C6-835C-6AE1A7A65FE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DC31-DF61-410E-804D-05CD6F10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3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148-E3EF-44C6-835C-6AE1A7A65FE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DC31-DF61-410E-804D-05CD6F10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4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148-E3EF-44C6-835C-6AE1A7A65FE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DC31-DF61-410E-804D-05CD6F10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4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148-E3EF-44C6-835C-6AE1A7A65FE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DC31-DF61-410E-804D-05CD6F10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0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148-E3EF-44C6-835C-6AE1A7A65FE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DC31-DF61-410E-804D-05CD6F10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0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148-E3EF-44C6-835C-6AE1A7A65FE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DC31-DF61-410E-804D-05CD6F10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3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148-E3EF-44C6-835C-6AE1A7A65FE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DC31-DF61-410E-804D-05CD6F10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148-E3EF-44C6-835C-6AE1A7A65FE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DC31-DF61-410E-804D-05CD6F10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2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E1148-E3EF-44C6-835C-6AE1A7A65FE5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DC31-DF61-410E-804D-05CD6F101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9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JO" dirty="0" smtClean="0">
                <a:solidFill>
                  <a:srgbClr val="FF0000"/>
                </a:solidFill>
              </a:rPr>
              <a:t>همزتا الوصلِ والقطعِ في الأفعالِ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 smtClean="0"/>
              <a:t>صفحة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13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65" y="729451"/>
            <a:ext cx="9626671" cy="56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3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71" y="682143"/>
            <a:ext cx="9816353" cy="51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6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12" y="567276"/>
            <a:ext cx="8873376" cy="49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9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234" y="336177"/>
            <a:ext cx="9251577" cy="3012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4400" dirty="0" smtClean="0"/>
              <a:t>همزةُ القطعِ: هي همزةٌ </a:t>
            </a:r>
            <a:r>
              <a:rPr lang="ar-JO" sz="4400" dirty="0" smtClean="0">
                <a:solidFill>
                  <a:srgbClr val="FF0000"/>
                </a:solidFill>
              </a:rPr>
              <a:t>تُنطقُ</a:t>
            </a:r>
            <a:r>
              <a:rPr lang="ar-JO" sz="4400" dirty="0" smtClean="0"/>
              <a:t> </a:t>
            </a:r>
            <a:r>
              <a:rPr lang="ar-JO" sz="4400" b="1" u="sng" dirty="0" smtClean="0"/>
              <a:t>دائمًا</a:t>
            </a:r>
            <a:r>
              <a:rPr lang="ar-JO" sz="4400" dirty="0" smtClean="0"/>
              <a:t>، وتُكتبُ على </a:t>
            </a:r>
          </a:p>
          <a:p>
            <a:pPr algn="r"/>
            <a:endParaRPr lang="ar-JO" sz="4400" dirty="0"/>
          </a:p>
          <a:p>
            <a:pPr algn="r"/>
            <a:r>
              <a:rPr lang="ar-JO" sz="4400" dirty="0" smtClean="0"/>
              <a:t>صورة (</a:t>
            </a:r>
            <a:r>
              <a:rPr lang="ar-JO" sz="4400" dirty="0" smtClean="0">
                <a:solidFill>
                  <a:srgbClr val="FFFF00"/>
                </a:solidFill>
              </a:rPr>
              <a:t>أَ، أُ، إِ</a:t>
            </a:r>
            <a:r>
              <a:rPr lang="ar-JO" sz="4400" dirty="0" smtClean="0"/>
              <a:t>).</a:t>
            </a:r>
          </a:p>
          <a:p>
            <a:pPr algn="r"/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210234" y="3648636"/>
            <a:ext cx="9251577" cy="3012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4400" dirty="0" smtClean="0"/>
              <a:t>همزةُ الوصلِ: هي همزةٌ </a:t>
            </a:r>
            <a:r>
              <a:rPr lang="ar-JO" sz="4400" dirty="0" smtClean="0">
                <a:solidFill>
                  <a:schemeClr val="bg1"/>
                </a:solidFill>
              </a:rPr>
              <a:t>تُنطقُ </a:t>
            </a:r>
            <a:r>
              <a:rPr lang="ar-JO" sz="4400" dirty="0" smtClean="0"/>
              <a:t>في أولِ الكلامِ،</a:t>
            </a:r>
          </a:p>
          <a:p>
            <a:pPr algn="r"/>
            <a:r>
              <a:rPr lang="ar-JO" sz="4400" dirty="0" smtClean="0"/>
              <a:t> </a:t>
            </a:r>
            <a:r>
              <a:rPr lang="ar-JO" sz="4400" dirty="0" smtClean="0">
                <a:solidFill>
                  <a:srgbClr val="FF0000"/>
                </a:solidFill>
              </a:rPr>
              <a:t>ولا تنطقُ </a:t>
            </a:r>
            <a:r>
              <a:rPr lang="ar-JO" sz="4400" dirty="0" smtClean="0"/>
              <a:t>في وسطهِ، وتأتي على صورة </a:t>
            </a:r>
            <a:r>
              <a:rPr lang="ar-JO" sz="4400" dirty="0" smtClean="0">
                <a:solidFill>
                  <a:srgbClr val="FFFF00"/>
                </a:solidFill>
              </a:rPr>
              <a:t>(ا)</a:t>
            </a:r>
            <a:r>
              <a:rPr lang="ar-JO" sz="4400" dirty="0" smtClean="0"/>
              <a:t>.</a:t>
            </a:r>
          </a:p>
          <a:p>
            <a:pPr algn="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49564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71" y="260571"/>
            <a:ext cx="10578697" cy="607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1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59" y="726141"/>
            <a:ext cx="9090212" cy="54057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49871" y="5365377"/>
            <a:ext cx="1371600" cy="618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 smtClean="0"/>
              <a:t>استخرج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74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35" y="1118897"/>
            <a:ext cx="9111211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6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09" y="562708"/>
            <a:ext cx="10269414" cy="60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4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5" y="304801"/>
            <a:ext cx="11043138" cy="62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2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520" y="1890498"/>
            <a:ext cx="7944959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7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25" y="1342734"/>
            <a:ext cx="8685376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81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48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همزتا الوصلِ والقطعِ في الأفعالِ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2020-12-30T09:47:17Z</dcterms:created>
  <dcterms:modified xsi:type="dcterms:W3CDTF">2021-03-18T10:50:29Z</dcterms:modified>
</cp:coreProperties>
</file>