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3BF3BE-527B-4E1D-96F9-7A0EBCBECF9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9166463-36FE-426B-BFCA-59A3968717AC}">
      <dgm:prSet phldrT="[Text]"/>
      <dgm:spPr/>
      <dgm:t>
        <a:bodyPr/>
        <a:lstStyle/>
        <a:p>
          <a:r>
            <a:rPr lang="ar-JO" dirty="0"/>
            <a:t>الفعلُ المُضارعُ صحيحُ الآخِرِ</a:t>
          </a:r>
          <a:endParaRPr lang="en-US" dirty="0"/>
        </a:p>
      </dgm:t>
    </dgm:pt>
    <dgm:pt modelId="{CDF025A4-A212-4EBB-8105-E307773957AD}" type="parTrans" cxnId="{747711B9-339F-483D-A904-5AB531551C57}">
      <dgm:prSet/>
      <dgm:spPr/>
      <dgm:t>
        <a:bodyPr/>
        <a:lstStyle/>
        <a:p>
          <a:endParaRPr lang="en-US"/>
        </a:p>
      </dgm:t>
    </dgm:pt>
    <dgm:pt modelId="{386129E5-36B3-46DF-B3E4-E0DA8B8AFD0E}" type="sibTrans" cxnId="{747711B9-339F-483D-A904-5AB531551C57}">
      <dgm:prSet/>
      <dgm:spPr/>
      <dgm:t>
        <a:bodyPr/>
        <a:lstStyle/>
        <a:p>
          <a:endParaRPr lang="en-US"/>
        </a:p>
      </dgm:t>
    </dgm:pt>
    <dgm:pt modelId="{3A178D4A-BABE-4D36-8011-263DCB251257}">
      <dgm:prSet phldrT="[Text]"/>
      <dgm:spPr/>
      <dgm:t>
        <a:bodyPr/>
        <a:lstStyle/>
        <a:p>
          <a:r>
            <a:rPr lang="ar-JO" dirty="0"/>
            <a:t>مَجْزوم</a:t>
          </a:r>
          <a:endParaRPr lang="en-US" dirty="0"/>
        </a:p>
      </dgm:t>
    </dgm:pt>
    <dgm:pt modelId="{0A0A8C93-2264-4140-88BC-03AD5F0745C7}" type="parTrans" cxnId="{01673525-8129-40D7-9029-EE9552368339}">
      <dgm:prSet/>
      <dgm:spPr/>
      <dgm:t>
        <a:bodyPr/>
        <a:lstStyle/>
        <a:p>
          <a:endParaRPr lang="en-US"/>
        </a:p>
      </dgm:t>
    </dgm:pt>
    <dgm:pt modelId="{8C01D168-AC5E-47B3-A304-1538F68505C8}" type="sibTrans" cxnId="{01673525-8129-40D7-9029-EE9552368339}">
      <dgm:prSet/>
      <dgm:spPr/>
      <dgm:t>
        <a:bodyPr/>
        <a:lstStyle/>
        <a:p>
          <a:endParaRPr lang="en-US"/>
        </a:p>
      </dgm:t>
    </dgm:pt>
    <dgm:pt modelId="{17EC9E0E-7D02-4176-BEFF-4133A8DBC6D2}">
      <dgm:prSet phldrT="[Text]"/>
      <dgm:spPr/>
      <dgm:t>
        <a:bodyPr/>
        <a:lstStyle/>
        <a:p>
          <a:r>
            <a:rPr lang="ar-JO" dirty="0"/>
            <a:t>مَنْصوب</a:t>
          </a:r>
          <a:endParaRPr lang="en-US" dirty="0"/>
        </a:p>
      </dgm:t>
    </dgm:pt>
    <dgm:pt modelId="{AAE3E88E-842B-4616-8A67-2CD58F466A98}" type="parTrans" cxnId="{9977D4D0-9412-4A49-BED0-ECA89243A550}">
      <dgm:prSet/>
      <dgm:spPr/>
      <dgm:t>
        <a:bodyPr/>
        <a:lstStyle/>
        <a:p>
          <a:endParaRPr lang="en-US"/>
        </a:p>
      </dgm:t>
    </dgm:pt>
    <dgm:pt modelId="{4021CC7B-9287-441F-83DA-81E07A95A94A}" type="sibTrans" cxnId="{9977D4D0-9412-4A49-BED0-ECA89243A550}">
      <dgm:prSet/>
      <dgm:spPr/>
      <dgm:t>
        <a:bodyPr/>
        <a:lstStyle/>
        <a:p>
          <a:endParaRPr lang="en-US"/>
        </a:p>
      </dgm:t>
    </dgm:pt>
    <dgm:pt modelId="{52FE361D-68F7-4484-80E7-60B44D5571CE}">
      <dgm:prSet phldrT="[Text]"/>
      <dgm:spPr/>
      <dgm:t>
        <a:bodyPr/>
        <a:lstStyle/>
        <a:p>
          <a:r>
            <a:rPr lang="ar-JO" dirty="0"/>
            <a:t>مَرْفوع</a:t>
          </a:r>
          <a:endParaRPr lang="en-US" dirty="0"/>
        </a:p>
      </dgm:t>
    </dgm:pt>
    <dgm:pt modelId="{9041770B-54CB-4CEA-8DB3-5CC582371B30}" type="parTrans" cxnId="{42D84F8D-59FE-4153-B3CF-5D9CF38CEDD1}">
      <dgm:prSet/>
      <dgm:spPr/>
      <dgm:t>
        <a:bodyPr/>
        <a:lstStyle/>
        <a:p>
          <a:endParaRPr lang="en-US"/>
        </a:p>
      </dgm:t>
    </dgm:pt>
    <dgm:pt modelId="{62D0832C-5427-499C-890A-33C5B7156531}" type="sibTrans" cxnId="{42D84F8D-59FE-4153-B3CF-5D9CF38CEDD1}">
      <dgm:prSet/>
      <dgm:spPr/>
      <dgm:t>
        <a:bodyPr/>
        <a:lstStyle/>
        <a:p>
          <a:endParaRPr lang="en-US"/>
        </a:p>
      </dgm:t>
    </dgm:pt>
    <dgm:pt modelId="{90A747DE-9388-4D5C-AB4D-0739C62CD755}" type="pres">
      <dgm:prSet presAssocID="{283BF3BE-527B-4E1D-96F9-7A0EBCBECF92}" presName="hierChild1" presStyleCnt="0">
        <dgm:presLayoutVars>
          <dgm:orgChart val="1"/>
          <dgm:chPref val="1"/>
          <dgm:dir/>
          <dgm:animOne val="branch"/>
          <dgm:animLvl val="lvl"/>
          <dgm:resizeHandles/>
        </dgm:presLayoutVars>
      </dgm:prSet>
      <dgm:spPr/>
    </dgm:pt>
    <dgm:pt modelId="{291F8EB7-E9A0-4803-97E8-63726890FCEC}" type="pres">
      <dgm:prSet presAssocID="{49166463-36FE-426B-BFCA-59A3968717AC}" presName="hierRoot1" presStyleCnt="0">
        <dgm:presLayoutVars>
          <dgm:hierBranch val="init"/>
        </dgm:presLayoutVars>
      </dgm:prSet>
      <dgm:spPr/>
    </dgm:pt>
    <dgm:pt modelId="{75F239CA-47A4-4D81-907E-FFE4C67A3A75}" type="pres">
      <dgm:prSet presAssocID="{49166463-36FE-426B-BFCA-59A3968717AC}" presName="rootComposite1" presStyleCnt="0"/>
      <dgm:spPr/>
    </dgm:pt>
    <dgm:pt modelId="{4C47DCB1-BE62-433E-A5AD-ABDACACFF0CA}" type="pres">
      <dgm:prSet presAssocID="{49166463-36FE-426B-BFCA-59A3968717AC}" presName="rootText1" presStyleLbl="node0" presStyleIdx="0" presStyleCnt="1" custScaleX="252762">
        <dgm:presLayoutVars>
          <dgm:chPref val="3"/>
        </dgm:presLayoutVars>
      </dgm:prSet>
      <dgm:spPr/>
    </dgm:pt>
    <dgm:pt modelId="{0E137CB1-1CA8-4606-9B9D-B044111BFB15}" type="pres">
      <dgm:prSet presAssocID="{49166463-36FE-426B-BFCA-59A3968717AC}" presName="rootConnector1" presStyleLbl="node1" presStyleIdx="0" presStyleCnt="0"/>
      <dgm:spPr/>
    </dgm:pt>
    <dgm:pt modelId="{4CEAEF44-E9FF-4A6C-8C28-530E7B061856}" type="pres">
      <dgm:prSet presAssocID="{49166463-36FE-426B-BFCA-59A3968717AC}" presName="hierChild2" presStyleCnt="0"/>
      <dgm:spPr/>
    </dgm:pt>
    <dgm:pt modelId="{7F8AFF62-84AC-4C16-A75C-EB53A84F70FC}" type="pres">
      <dgm:prSet presAssocID="{0A0A8C93-2264-4140-88BC-03AD5F0745C7}" presName="Name37" presStyleLbl="parChTrans1D2" presStyleIdx="0" presStyleCnt="3"/>
      <dgm:spPr/>
    </dgm:pt>
    <dgm:pt modelId="{0227ED46-F4B3-4282-A8CB-9C5477F834ED}" type="pres">
      <dgm:prSet presAssocID="{3A178D4A-BABE-4D36-8011-263DCB251257}" presName="hierRoot2" presStyleCnt="0">
        <dgm:presLayoutVars>
          <dgm:hierBranch val="init"/>
        </dgm:presLayoutVars>
      </dgm:prSet>
      <dgm:spPr/>
    </dgm:pt>
    <dgm:pt modelId="{18C2050A-6F6E-46AA-80EA-5D00A8079D42}" type="pres">
      <dgm:prSet presAssocID="{3A178D4A-BABE-4D36-8011-263DCB251257}" presName="rootComposite" presStyleCnt="0"/>
      <dgm:spPr/>
    </dgm:pt>
    <dgm:pt modelId="{B504CEC4-BBD7-4DF3-AF4B-D3A342D49126}" type="pres">
      <dgm:prSet presAssocID="{3A178D4A-BABE-4D36-8011-263DCB251257}" presName="rootText" presStyleLbl="node2" presStyleIdx="0" presStyleCnt="3">
        <dgm:presLayoutVars>
          <dgm:chPref val="3"/>
        </dgm:presLayoutVars>
      </dgm:prSet>
      <dgm:spPr/>
    </dgm:pt>
    <dgm:pt modelId="{4EDE579C-A7C4-4452-9A84-3C0BC74B8A5B}" type="pres">
      <dgm:prSet presAssocID="{3A178D4A-BABE-4D36-8011-263DCB251257}" presName="rootConnector" presStyleLbl="node2" presStyleIdx="0" presStyleCnt="3"/>
      <dgm:spPr/>
    </dgm:pt>
    <dgm:pt modelId="{A84E2AAF-9F8E-4BF8-973F-533C07C84C43}" type="pres">
      <dgm:prSet presAssocID="{3A178D4A-BABE-4D36-8011-263DCB251257}" presName="hierChild4" presStyleCnt="0"/>
      <dgm:spPr/>
    </dgm:pt>
    <dgm:pt modelId="{290DEA0C-C4CA-4B0B-A9D8-554E641BE9B8}" type="pres">
      <dgm:prSet presAssocID="{3A178D4A-BABE-4D36-8011-263DCB251257}" presName="hierChild5" presStyleCnt="0"/>
      <dgm:spPr/>
    </dgm:pt>
    <dgm:pt modelId="{737E577E-8C88-46C5-B717-CCC937BBA0BC}" type="pres">
      <dgm:prSet presAssocID="{AAE3E88E-842B-4616-8A67-2CD58F466A98}" presName="Name37" presStyleLbl="parChTrans1D2" presStyleIdx="1" presStyleCnt="3"/>
      <dgm:spPr/>
    </dgm:pt>
    <dgm:pt modelId="{3434C17A-89B6-4E00-B6CC-084837DF7E74}" type="pres">
      <dgm:prSet presAssocID="{17EC9E0E-7D02-4176-BEFF-4133A8DBC6D2}" presName="hierRoot2" presStyleCnt="0">
        <dgm:presLayoutVars>
          <dgm:hierBranch val="init"/>
        </dgm:presLayoutVars>
      </dgm:prSet>
      <dgm:spPr/>
    </dgm:pt>
    <dgm:pt modelId="{DB069FD9-D427-4FCE-BE69-35AA6AE3B1E3}" type="pres">
      <dgm:prSet presAssocID="{17EC9E0E-7D02-4176-BEFF-4133A8DBC6D2}" presName="rootComposite" presStyleCnt="0"/>
      <dgm:spPr/>
    </dgm:pt>
    <dgm:pt modelId="{43A745D5-AB64-4292-8E59-7317371B0E1C}" type="pres">
      <dgm:prSet presAssocID="{17EC9E0E-7D02-4176-BEFF-4133A8DBC6D2}" presName="rootText" presStyleLbl="node2" presStyleIdx="1" presStyleCnt="3">
        <dgm:presLayoutVars>
          <dgm:chPref val="3"/>
        </dgm:presLayoutVars>
      </dgm:prSet>
      <dgm:spPr/>
    </dgm:pt>
    <dgm:pt modelId="{FF73F743-CF7F-48D4-8575-2F4A8FDC77E2}" type="pres">
      <dgm:prSet presAssocID="{17EC9E0E-7D02-4176-BEFF-4133A8DBC6D2}" presName="rootConnector" presStyleLbl="node2" presStyleIdx="1" presStyleCnt="3"/>
      <dgm:spPr/>
    </dgm:pt>
    <dgm:pt modelId="{5A83D222-34AE-4E35-A809-720CED31A3F9}" type="pres">
      <dgm:prSet presAssocID="{17EC9E0E-7D02-4176-BEFF-4133A8DBC6D2}" presName="hierChild4" presStyleCnt="0"/>
      <dgm:spPr/>
    </dgm:pt>
    <dgm:pt modelId="{9344ABFB-6C3A-4D72-AA74-3DB7AC70CA77}" type="pres">
      <dgm:prSet presAssocID="{17EC9E0E-7D02-4176-BEFF-4133A8DBC6D2}" presName="hierChild5" presStyleCnt="0"/>
      <dgm:spPr/>
    </dgm:pt>
    <dgm:pt modelId="{7FC97778-DE9B-4278-9FB5-5245C9096DF9}" type="pres">
      <dgm:prSet presAssocID="{9041770B-54CB-4CEA-8DB3-5CC582371B30}" presName="Name37" presStyleLbl="parChTrans1D2" presStyleIdx="2" presStyleCnt="3"/>
      <dgm:spPr/>
    </dgm:pt>
    <dgm:pt modelId="{2708460B-3CE3-426D-97B1-58A7EF98E813}" type="pres">
      <dgm:prSet presAssocID="{52FE361D-68F7-4484-80E7-60B44D5571CE}" presName="hierRoot2" presStyleCnt="0">
        <dgm:presLayoutVars>
          <dgm:hierBranch val="init"/>
        </dgm:presLayoutVars>
      </dgm:prSet>
      <dgm:spPr/>
    </dgm:pt>
    <dgm:pt modelId="{48CE0C35-8CA9-4A7F-BB85-E33780B079FA}" type="pres">
      <dgm:prSet presAssocID="{52FE361D-68F7-4484-80E7-60B44D5571CE}" presName="rootComposite" presStyleCnt="0"/>
      <dgm:spPr/>
    </dgm:pt>
    <dgm:pt modelId="{455855F8-209F-47A1-94FB-ED24DE6797B7}" type="pres">
      <dgm:prSet presAssocID="{52FE361D-68F7-4484-80E7-60B44D5571CE}" presName="rootText" presStyleLbl="node2" presStyleIdx="2" presStyleCnt="3">
        <dgm:presLayoutVars>
          <dgm:chPref val="3"/>
        </dgm:presLayoutVars>
      </dgm:prSet>
      <dgm:spPr/>
    </dgm:pt>
    <dgm:pt modelId="{38B2C3D6-31B2-42A4-9FF8-053978763C57}" type="pres">
      <dgm:prSet presAssocID="{52FE361D-68F7-4484-80E7-60B44D5571CE}" presName="rootConnector" presStyleLbl="node2" presStyleIdx="2" presStyleCnt="3"/>
      <dgm:spPr/>
    </dgm:pt>
    <dgm:pt modelId="{3354A610-1996-4B51-88F7-B828FF2C8B74}" type="pres">
      <dgm:prSet presAssocID="{52FE361D-68F7-4484-80E7-60B44D5571CE}" presName="hierChild4" presStyleCnt="0"/>
      <dgm:spPr/>
    </dgm:pt>
    <dgm:pt modelId="{CFEF6E8C-F4FD-476A-AE15-478875654A94}" type="pres">
      <dgm:prSet presAssocID="{52FE361D-68F7-4484-80E7-60B44D5571CE}" presName="hierChild5" presStyleCnt="0"/>
      <dgm:spPr/>
    </dgm:pt>
    <dgm:pt modelId="{AA40CEB7-1C0F-47A0-A0DB-E8E5E4F980EC}" type="pres">
      <dgm:prSet presAssocID="{49166463-36FE-426B-BFCA-59A3968717AC}" presName="hierChild3" presStyleCnt="0"/>
      <dgm:spPr/>
    </dgm:pt>
  </dgm:ptLst>
  <dgm:cxnLst>
    <dgm:cxn modelId="{7BF49823-C837-41FB-B0FC-8773E263BE99}" type="presOf" srcId="{AAE3E88E-842B-4616-8A67-2CD58F466A98}" destId="{737E577E-8C88-46C5-B717-CCC937BBA0BC}" srcOrd="0" destOrd="0" presId="urn:microsoft.com/office/officeart/2005/8/layout/orgChart1"/>
    <dgm:cxn modelId="{01673525-8129-40D7-9029-EE9552368339}" srcId="{49166463-36FE-426B-BFCA-59A3968717AC}" destId="{3A178D4A-BABE-4D36-8011-263DCB251257}" srcOrd="0" destOrd="0" parTransId="{0A0A8C93-2264-4140-88BC-03AD5F0745C7}" sibTransId="{8C01D168-AC5E-47B3-A304-1538F68505C8}"/>
    <dgm:cxn modelId="{2287FD33-F3DF-4609-8B5B-02BD96800246}" type="presOf" srcId="{3A178D4A-BABE-4D36-8011-263DCB251257}" destId="{B504CEC4-BBD7-4DF3-AF4B-D3A342D49126}" srcOrd="0" destOrd="0" presId="urn:microsoft.com/office/officeart/2005/8/layout/orgChart1"/>
    <dgm:cxn modelId="{100FBD3D-9EC9-4AAC-8C9A-2802A82D8418}" type="presOf" srcId="{3A178D4A-BABE-4D36-8011-263DCB251257}" destId="{4EDE579C-A7C4-4452-9A84-3C0BC74B8A5B}" srcOrd="1" destOrd="0" presId="urn:microsoft.com/office/officeart/2005/8/layout/orgChart1"/>
    <dgm:cxn modelId="{F74F5640-F394-4AA1-9BEE-A5A7F27E460E}" type="presOf" srcId="{49166463-36FE-426B-BFCA-59A3968717AC}" destId="{4C47DCB1-BE62-433E-A5AD-ABDACACFF0CA}" srcOrd="0" destOrd="0" presId="urn:microsoft.com/office/officeart/2005/8/layout/orgChart1"/>
    <dgm:cxn modelId="{13A9CD4C-936F-4195-B576-FB093543E250}" type="presOf" srcId="{52FE361D-68F7-4484-80E7-60B44D5571CE}" destId="{38B2C3D6-31B2-42A4-9FF8-053978763C57}" srcOrd="1" destOrd="0" presId="urn:microsoft.com/office/officeart/2005/8/layout/orgChart1"/>
    <dgm:cxn modelId="{DE0DE574-0291-4B11-8132-B18FA127D56B}" type="presOf" srcId="{17EC9E0E-7D02-4176-BEFF-4133A8DBC6D2}" destId="{43A745D5-AB64-4292-8E59-7317371B0E1C}" srcOrd="0" destOrd="0" presId="urn:microsoft.com/office/officeart/2005/8/layout/orgChart1"/>
    <dgm:cxn modelId="{888AC284-E303-4876-89D9-D863FC0DAC07}" type="presOf" srcId="{283BF3BE-527B-4E1D-96F9-7A0EBCBECF92}" destId="{90A747DE-9388-4D5C-AB4D-0739C62CD755}" srcOrd="0" destOrd="0" presId="urn:microsoft.com/office/officeart/2005/8/layout/orgChart1"/>
    <dgm:cxn modelId="{42D84F8D-59FE-4153-B3CF-5D9CF38CEDD1}" srcId="{49166463-36FE-426B-BFCA-59A3968717AC}" destId="{52FE361D-68F7-4484-80E7-60B44D5571CE}" srcOrd="2" destOrd="0" parTransId="{9041770B-54CB-4CEA-8DB3-5CC582371B30}" sibTransId="{62D0832C-5427-499C-890A-33C5B7156531}"/>
    <dgm:cxn modelId="{46D028A9-231B-4750-BA29-42A28498E834}" type="presOf" srcId="{0A0A8C93-2264-4140-88BC-03AD5F0745C7}" destId="{7F8AFF62-84AC-4C16-A75C-EB53A84F70FC}" srcOrd="0" destOrd="0" presId="urn:microsoft.com/office/officeart/2005/8/layout/orgChart1"/>
    <dgm:cxn modelId="{144B1AB7-68D7-4B86-9981-F05DBF376564}" type="presOf" srcId="{9041770B-54CB-4CEA-8DB3-5CC582371B30}" destId="{7FC97778-DE9B-4278-9FB5-5245C9096DF9}" srcOrd="0" destOrd="0" presId="urn:microsoft.com/office/officeart/2005/8/layout/orgChart1"/>
    <dgm:cxn modelId="{747711B9-339F-483D-A904-5AB531551C57}" srcId="{283BF3BE-527B-4E1D-96F9-7A0EBCBECF92}" destId="{49166463-36FE-426B-BFCA-59A3968717AC}" srcOrd="0" destOrd="0" parTransId="{CDF025A4-A212-4EBB-8105-E307773957AD}" sibTransId="{386129E5-36B3-46DF-B3E4-E0DA8B8AFD0E}"/>
    <dgm:cxn modelId="{88051AC4-50E3-4039-8891-BDFDBC8A1372}" type="presOf" srcId="{49166463-36FE-426B-BFCA-59A3968717AC}" destId="{0E137CB1-1CA8-4606-9B9D-B044111BFB15}" srcOrd="1" destOrd="0" presId="urn:microsoft.com/office/officeart/2005/8/layout/orgChart1"/>
    <dgm:cxn modelId="{2C8D12C7-C034-4214-B90F-87BA904AFE51}" type="presOf" srcId="{52FE361D-68F7-4484-80E7-60B44D5571CE}" destId="{455855F8-209F-47A1-94FB-ED24DE6797B7}" srcOrd="0" destOrd="0" presId="urn:microsoft.com/office/officeart/2005/8/layout/orgChart1"/>
    <dgm:cxn modelId="{9977D4D0-9412-4A49-BED0-ECA89243A550}" srcId="{49166463-36FE-426B-BFCA-59A3968717AC}" destId="{17EC9E0E-7D02-4176-BEFF-4133A8DBC6D2}" srcOrd="1" destOrd="0" parTransId="{AAE3E88E-842B-4616-8A67-2CD58F466A98}" sibTransId="{4021CC7B-9287-441F-83DA-81E07A95A94A}"/>
    <dgm:cxn modelId="{200927DA-9CF6-4B49-95EA-8DA7D96FDB5D}" type="presOf" srcId="{17EC9E0E-7D02-4176-BEFF-4133A8DBC6D2}" destId="{FF73F743-CF7F-48D4-8575-2F4A8FDC77E2}" srcOrd="1" destOrd="0" presId="urn:microsoft.com/office/officeart/2005/8/layout/orgChart1"/>
    <dgm:cxn modelId="{5A8C58E7-1899-41D4-8F79-1958F0B1B7EC}" type="presParOf" srcId="{90A747DE-9388-4D5C-AB4D-0739C62CD755}" destId="{291F8EB7-E9A0-4803-97E8-63726890FCEC}" srcOrd="0" destOrd="0" presId="urn:microsoft.com/office/officeart/2005/8/layout/orgChart1"/>
    <dgm:cxn modelId="{D2401CF9-C2E0-48E5-ADD3-20EAD5EC83BE}" type="presParOf" srcId="{291F8EB7-E9A0-4803-97E8-63726890FCEC}" destId="{75F239CA-47A4-4D81-907E-FFE4C67A3A75}" srcOrd="0" destOrd="0" presId="urn:microsoft.com/office/officeart/2005/8/layout/orgChart1"/>
    <dgm:cxn modelId="{F3679A19-7A54-452D-943E-D7D3D3757117}" type="presParOf" srcId="{75F239CA-47A4-4D81-907E-FFE4C67A3A75}" destId="{4C47DCB1-BE62-433E-A5AD-ABDACACFF0CA}" srcOrd="0" destOrd="0" presId="urn:microsoft.com/office/officeart/2005/8/layout/orgChart1"/>
    <dgm:cxn modelId="{CC7CE255-575B-42F9-9768-A83FF2897608}" type="presParOf" srcId="{75F239CA-47A4-4D81-907E-FFE4C67A3A75}" destId="{0E137CB1-1CA8-4606-9B9D-B044111BFB15}" srcOrd="1" destOrd="0" presId="urn:microsoft.com/office/officeart/2005/8/layout/orgChart1"/>
    <dgm:cxn modelId="{C89A62CB-A449-4D39-839C-39282CD973FA}" type="presParOf" srcId="{291F8EB7-E9A0-4803-97E8-63726890FCEC}" destId="{4CEAEF44-E9FF-4A6C-8C28-530E7B061856}" srcOrd="1" destOrd="0" presId="urn:microsoft.com/office/officeart/2005/8/layout/orgChart1"/>
    <dgm:cxn modelId="{DAC328BB-C197-410D-AFC3-87FA8916D81C}" type="presParOf" srcId="{4CEAEF44-E9FF-4A6C-8C28-530E7B061856}" destId="{7F8AFF62-84AC-4C16-A75C-EB53A84F70FC}" srcOrd="0" destOrd="0" presId="urn:microsoft.com/office/officeart/2005/8/layout/orgChart1"/>
    <dgm:cxn modelId="{F9954239-A1CB-4E6A-9DE3-4801213C01AA}" type="presParOf" srcId="{4CEAEF44-E9FF-4A6C-8C28-530E7B061856}" destId="{0227ED46-F4B3-4282-A8CB-9C5477F834ED}" srcOrd="1" destOrd="0" presId="urn:microsoft.com/office/officeart/2005/8/layout/orgChart1"/>
    <dgm:cxn modelId="{B0D16464-1663-4B10-AD27-2B9DC3E071F1}" type="presParOf" srcId="{0227ED46-F4B3-4282-A8CB-9C5477F834ED}" destId="{18C2050A-6F6E-46AA-80EA-5D00A8079D42}" srcOrd="0" destOrd="0" presId="urn:microsoft.com/office/officeart/2005/8/layout/orgChart1"/>
    <dgm:cxn modelId="{90E7785F-D6F5-47A6-978E-23A382AF8E2D}" type="presParOf" srcId="{18C2050A-6F6E-46AA-80EA-5D00A8079D42}" destId="{B504CEC4-BBD7-4DF3-AF4B-D3A342D49126}" srcOrd="0" destOrd="0" presId="urn:microsoft.com/office/officeart/2005/8/layout/orgChart1"/>
    <dgm:cxn modelId="{23ED2FD7-371F-48DD-9457-86D13865D3BB}" type="presParOf" srcId="{18C2050A-6F6E-46AA-80EA-5D00A8079D42}" destId="{4EDE579C-A7C4-4452-9A84-3C0BC74B8A5B}" srcOrd="1" destOrd="0" presId="urn:microsoft.com/office/officeart/2005/8/layout/orgChart1"/>
    <dgm:cxn modelId="{623650B2-9554-47C1-BC54-1A0616E135FF}" type="presParOf" srcId="{0227ED46-F4B3-4282-A8CB-9C5477F834ED}" destId="{A84E2AAF-9F8E-4BF8-973F-533C07C84C43}" srcOrd="1" destOrd="0" presId="urn:microsoft.com/office/officeart/2005/8/layout/orgChart1"/>
    <dgm:cxn modelId="{CAF59903-6D0D-468A-B67E-47CAFCBC818A}" type="presParOf" srcId="{0227ED46-F4B3-4282-A8CB-9C5477F834ED}" destId="{290DEA0C-C4CA-4B0B-A9D8-554E641BE9B8}" srcOrd="2" destOrd="0" presId="urn:microsoft.com/office/officeart/2005/8/layout/orgChart1"/>
    <dgm:cxn modelId="{ED2C36DC-69AC-4DA1-99FB-AFE0C303AEDF}" type="presParOf" srcId="{4CEAEF44-E9FF-4A6C-8C28-530E7B061856}" destId="{737E577E-8C88-46C5-B717-CCC937BBA0BC}" srcOrd="2" destOrd="0" presId="urn:microsoft.com/office/officeart/2005/8/layout/orgChart1"/>
    <dgm:cxn modelId="{1E165461-42D6-4F2F-BB9B-C1FE45FC5F7F}" type="presParOf" srcId="{4CEAEF44-E9FF-4A6C-8C28-530E7B061856}" destId="{3434C17A-89B6-4E00-B6CC-084837DF7E74}" srcOrd="3" destOrd="0" presId="urn:microsoft.com/office/officeart/2005/8/layout/orgChart1"/>
    <dgm:cxn modelId="{C4EC0D2A-40DD-4B72-92D8-52A556DAA20B}" type="presParOf" srcId="{3434C17A-89B6-4E00-B6CC-084837DF7E74}" destId="{DB069FD9-D427-4FCE-BE69-35AA6AE3B1E3}" srcOrd="0" destOrd="0" presId="urn:microsoft.com/office/officeart/2005/8/layout/orgChart1"/>
    <dgm:cxn modelId="{96F847EE-51BA-48C5-BC97-A251898DFF7D}" type="presParOf" srcId="{DB069FD9-D427-4FCE-BE69-35AA6AE3B1E3}" destId="{43A745D5-AB64-4292-8E59-7317371B0E1C}" srcOrd="0" destOrd="0" presId="urn:microsoft.com/office/officeart/2005/8/layout/orgChart1"/>
    <dgm:cxn modelId="{0D39225C-56D0-4ACD-999C-A00EAE8DBF00}" type="presParOf" srcId="{DB069FD9-D427-4FCE-BE69-35AA6AE3B1E3}" destId="{FF73F743-CF7F-48D4-8575-2F4A8FDC77E2}" srcOrd="1" destOrd="0" presId="urn:microsoft.com/office/officeart/2005/8/layout/orgChart1"/>
    <dgm:cxn modelId="{1B07C85C-550A-4605-8300-5A887F1B8C2E}" type="presParOf" srcId="{3434C17A-89B6-4E00-B6CC-084837DF7E74}" destId="{5A83D222-34AE-4E35-A809-720CED31A3F9}" srcOrd="1" destOrd="0" presId="urn:microsoft.com/office/officeart/2005/8/layout/orgChart1"/>
    <dgm:cxn modelId="{27EC5729-A45F-4F78-8599-6F86BCE4BAC1}" type="presParOf" srcId="{3434C17A-89B6-4E00-B6CC-084837DF7E74}" destId="{9344ABFB-6C3A-4D72-AA74-3DB7AC70CA77}" srcOrd="2" destOrd="0" presId="urn:microsoft.com/office/officeart/2005/8/layout/orgChart1"/>
    <dgm:cxn modelId="{372D8346-A7F3-402F-A122-D8DAE40EAFDE}" type="presParOf" srcId="{4CEAEF44-E9FF-4A6C-8C28-530E7B061856}" destId="{7FC97778-DE9B-4278-9FB5-5245C9096DF9}" srcOrd="4" destOrd="0" presId="urn:microsoft.com/office/officeart/2005/8/layout/orgChart1"/>
    <dgm:cxn modelId="{432222A0-03F8-4548-89F3-9FE8EFB24A2F}" type="presParOf" srcId="{4CEAEF44-E9FF-4A6C-8C28-530E7B061856}" destId="{2708460B-3CE3-426D-97B1-58A7EF98E813}" srcOrd="5" destOrd="0" presId="urn:microsoft.com/office/officeart/2005/8/layout/orgChart1"/>
    <dgm:cxn modelId="{927D9196-C632-45F6-A401-374C30C0C416}" type="presParOf" srcId="{2708460B-3CE3-426D-97B1-58A7EF98E813}" destId="{48CE0C35-8CA9-4A7F-BB85-E33780B079FA}" srcOrd="0" destOrd="0" presId="urn:microsoft.com/office/officeart/2005/8/layout/orgChart1"/>
    <dgm:cxn modelId="{28A8CE9B-DABE-4084-86F7-CC57EB363B5B}" type="presParOf" srcId="{48CE0C35-8CA9-4A7F-BB85-E33780B079FA}" destId="{455855F8-209F-47A1-94FB-ED24DE6797B7}" srcOrd="0" destOrd="0" presId="urn:microsoft.com/office/officeart/2005/8/layout/orgChart1"/>
    <dgm:cxn modelId="{BF991140-00F0-4503-8124-1CDF94A6AEBC}" type="presParOf" srcId="{48CE0C35-8CA9-4A7F-BB85-E33780B079FA}" destId="{38B2C3D6-31B2-42A4-9FF8-053978763C57}" srcOrd="1" destOrd="0" presId="urn:microsoft.com/office/officeart/2005/8/layout/orgChart1"/>
    <dgm:cxn modelId="{D5C843F5-0D52-47AA-AE5A-0ED3FF522111}" type="presParOf" srcId="{2708460B-3CE3-426D-97B1-58A7EF98E813}" destId="{3354A610-1996-4B51-88F7-B828FF2C8B74}" srcOrd="1" destOrd="0" presId="urn:microsoft.com/office/officeart/2005/8/layout/orgChart1"/>
    <dgm:cxn modelId="{B959ABD1-50EE-4009-8DF7-E7DBC0D45603}" type="presParOf" srcId="{2708460B-3CE3-426D-97B1-58A7EF98E813}" destId="{CFEF6E8C-F4FD-476A-AE15-478875654A94}" srcOrd="2" destOrd="0" presId="urn:microsoft.com/office/officeart/2005/8/layout/orgChart1"/>
    <dgm:cxn modelId="{86A72962-AC24-4A63-8841-745E34E5590E}" type="presParOf" srcId="{291F8EB7-E9A0-4803-97E8-63726890FCEC}" destId="{AA40CEB7-1C0F-47A0-A0DB-E8E5E4F980E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97778-DE9B-4278-9FB5-5245C9096DF9}">
      <dsp:nvSpPr>
        <dsp:cNvPr id="0" name=""/>
        <dsp:cNvSpPr/>
      </dsp:nvSpPr>
      <dsp:spPr>
        <a:xfrm>
          <a:off x="5103158" y="2446574"/>
          <a:ext cx="3610522" cy="626619"/>
        </a:xfrm>
        <a:custGeom>
          <a:avLst/>
          <a:gdLst/>
          <a:ahLst/>
          <a:cxnLst/>
          <a:rect l="0" t="0" r="0" b="0"/>
          <a:pathLst>
            <a:path>
              <a:moveTo>
                <a:pt x="0" y="0"/>
              </a:moveTo>
              <a:lnTo>
                <a:pt x="0" y="313309"/>
              </a:lnTo>
              <a:lnTo>
                <a:pt x="3610522" y="313309"/>
              </a:lnTo>
              <a:lnTo>
                <a:pt x="3610522" y="6266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7E577E-8C88-46C5-B717-CCC937BBA0BC}">
      <dsp:nvSpPr>
        <dsp:cNvPr id="0" name=""/>
        <dsp:cNvSpPr/>
      </dsp:nvSpPr>
      <dsp:spPr>
        <a:xfrm>
          <a:off x="5057438" y="2446574"/>
          <a:ext cx="91440" cy="626619"/>
        </a:xfrm>
        <a:custGeom>
          <a:avLst/>
          <a:gdLst/>
          <a:ahLst/>
          <a:cxnLst/>
          <a:rect l="0" t="0" r="0" b="0"/>
          <a:pathLst>
            <a:path>
              <a:moveTo>
                <a:pt x="45720" y="0"/>
              </a:moveTo>
              <a:lnTo>
                <a:pt x="45720" y="6266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8AFF62-84AC-4C16-A75C-EB53A84F70FC}">
      <dsp:nvSpPr>
        <dsp:cNvPr id="0" name=""/>
        <dsp:cNvSpPr/>
      </dsp:nvSpPr>
      <dsp:spPr>
        <a:xfrm>
          <a:off x="1492636" y="2446574"/>
          <a:ext cx="3610522" cy="626619"/>
        </a:xfrm>
        <a:custGeom>
          <a:avLst/>
          <a:gdLst/>
          <a:ahLst/>
          <a:cxnLst/>
          <a:rect l="0" t="0" r="0" b="0"/>
          <a:pathLst>
            <a:path>
              <a:moveTo>
                <a:pt x="3610522" y="0"/>
              </a:moveTo>
              <a:lnTo>
                <a:pt x="3610522" y="313309"/>
              </a:lnTo>
              <a:lnTo>
                <a:pt x="0" y="313309"/>
              </a:lnTo>
              <a:lnTo>
                <a:pt x="0" y="6266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47DCB1-BE62-433E-A5AD-ABDACACFF0CA}">
      <dsp:nvSpPr>
        <dsp:cNvPr id="0" name=""/>
        <dsp:cNvSpPr/>
      </dsp:nvSpPr>
      <dsp:spPr>
        <a:xfrm>
          <a:off x="1332072" y="954622"/>
          <a:ext cx="7542171" cy="14919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ar-JO" sz="6300" kern="1200" dirty="0"/>
            <a:t>الفعلُ المُضارعُ صحيحُ الآخِرِ</a:t>
          </a:r>
          <a:endParaRPr lang="en-US" sz="6300" kern="1200" dirty="0"/>
        </a:p>
      </dsp:txBody>
      <dsp:txXfrm>
        <a:off x="1332072" y="954622"/>
        <a:ext cx="7542171" cy="1491951"/>
      </dsp:txXfrm>
    </dsp:sp>
    <dsp:sp modelId="{B504CEC4-BBD7-4DF3-AF4B-D3A342D49126}">
      <dsp:nvSpPr>
        <dsp:cNvPr id="0" name=""/>
        <dsp:cNvSpPr/>
      </dsp:nvSpPr>
      <dsp:spPr>
        <a:xfrm>
          <a:off x="685" y="3073193"/>
          <a:ext cx="2983902" cy="14919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ar-JO" sz="6300" kern="1200" dirty="0"/>
            <a:t>مَجْزوم</a:t>
          </a:r>
          <a:endParaRPr lang="en-US" sz="6300" kern="1200" dirty="0"/>
        </a:p>
      </dsp:txBody>
      <dsp:txXfrm>
        <a:off x="685" y="3073193"/>
        <a:ext cx="2983902" cy="1491951"/>
      </dsp:txXfrm>
    </dsp:sp>
    <dsp:sp modelId="{43A745D5-AB64-4292-8E59-7317371B0E1C}">
      <dsp:nvSpPr>
        <dsp:cNvPr id="0" name=""/>
        <dsp:cNvSpPr/>
      </dsp:nvSpPr>
      <dsp:spPr>
        <a:xfrm>
          <a:off x="3611207" y="3073193"/>
          <a:ext cx="2983902" cy="14919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ar-JO" sz="6300" kern="1200" dirty="0"/>
            <a:t>مَنْصوب</a:t>
          </a:r>
          <a:endParaRPr lang="en-US" sz="6300" kern="1200" dirty="0"/>
        </a:p>
      </dsp:txBody>
      <dsp:txXfrm>
        <a:off x="3611207" y="3073193"/>
        <a:ext cx="2983902" cy="1491951"/>
      </dsp:txXfrm>
    </dsp:sp>
    <dsp:sp modelId="{455855F8-209F-47A1-94FB-ED24DE6797B7}">
      <dsp:nvSpPr>
        <dsp:cNvPr id="0" name=""/>
        <dsp:cNvSpPr/>
      </dsp:nvSpPr>
      <dsp:spPr>
        <a:xfrm>
          <a:off x="7221729" y="3073193"/>
          <a:ext cx="2983902" cy="14919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r>
            <a:rPr lang="ar-JO" sz="6300" kern="1200" dirty="0"/>
            <a:t>مَرْفوع</a:t>
          </a:r>
          <a:endParaRPr lang="en-US" sz="6300" kern="1200" dirty="0"/>
        </a:p>
      </dsp:txBody>
      <dsp:txXfrm>
        <a:off x="7221729" y="3073193"/>
        <a:ext cx="2983902" cy="149195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2AACBD-CB04-438E-AF0E-2AAD078F700C}"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308244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AACBD-CB04-438E-AF0E-2AAD078F700C}"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3721949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AACBD-CB04-438E-AF0E-2AAD078F700C}"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176075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2AACBD-CB04-438E-AF0E-2AAD078F700C}"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950812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2AACBD-CB04-438E-AF0E-2AAD078F700C}" type="datetimeFigureOut">
              <a:rPr lang="en-US" smtClean="0"/>
              <a:t>3/31/2022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1010784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2AACBD-CB04-438E-AF0E-2AAD078F700C}"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203450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2AACBD-CB04-438E-AF0E-2AAD078F700C}" type="datetimeFigureOut">
              <a:rPr lang="en-US" smtClean="0"/>
              <a:t>3/31/2022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8367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2AACBD-CB04-438E-AF0E-2AAD078F700C}" type="datetimeFigureOut">
              <a:rPr lang="en-US" smtClean="0"/>
              <a:t>3/31/2022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236077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2AACBD-CB04-438E-AF0E-2AAD078F700C}" type="datetimeFigureOut">
              <a:rPr lang="en-US" smtClean="0"/>
              <a:t>3/31/2022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232978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2AACBD-CB04-438E-AF0E-2AAD078F700C}"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1051765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2AACBD-CB04-438E-AF0E-2AAD078F700C}" type="datetimeFigureOut">
              <a:rPr lang="en-US" smtClean="0"/>
              <a:t>3/31/2022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365EF1-4125-4B61-B571-7156E62B51AC}" type="slidenum">
              <a:rPr lang="en-US" smtClean="0"/>
              <a:t>‹#›</a:t>
            </a:fld>
            <a:endParaRPr lang="en-US"/>
          </a:p>
        </p:txBody>
      </p:sp>
    </p:spTree>
    <p:extLst>
      <p:ext uri="{BB962C8B-B14F-4D97-AF65-F5344CB8AC3E}">
        <p14:creationId xmlns:p14="http://schemas.microsoft.com/office/powerpoint/2010/main" val="1214504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2AACBD-CB04-438E-AF0E-2AAD078F700C}" type="datetimeFigureOut">
              <a:rPr lang="en-US" smtClean="0"/>
              <a:t>3/31/2022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65EF1-4125-4B61-B571-7156E62B51AC}" type="slidenum">
              <a:rPr lang="en-US" smtClean="0"/>
              <a:t>‹#›</a:t>
            </a:fld>
            <a:endParaRPr lang="en-US"/>
          </a:p>
        </p:txBody>
      </p:sp>
    </p:spTree>
    <p:extLst>
      <p:ext uri="{BB962C8B-B14F-4D97-AF65-F5344CB8AC3E}">
        <p14:creationId xmlns:p14="http://schemas.microsoft.com/office/powerpoint/2010/main" val="2791094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FFC000"/>
          </a:solidFill>
        </p:spPr>
        <p:txBody>
          <a:bodyPr/>
          <a:lstStyle/>
          <a:p>
            <a:r>
              <a:rPr lang="ar-JO" dirty="0">
                <a:solidFill>
                  <a:srgbClr val="0070C0"/>
                </a:solidFill>
              </a:rPr>
              <a:t>الفعل المضارع الصّحيح الآخر</a:t>
            </a:r>
            <a:br>
              <a:rPr lang="ar-JO" dirty="0">
                <a:solidFill>
                  <a:srgbClr val="0070C0"/>
                </a:solidFill>
              </a:rPr>
            </a:br>
            <a:r>
              <a:rPr lang="ar-JO" dirty="0">
                <a:solidFill>
                  <a:srgbClr val="0070C0"/>
                </a:solidFill>
              </a:rPr>
              <a:t>في حالات: الرّفع والنّصب والجزم</a:t>
            </a:r>
            <a:endParaRPr lang="en-US" dirty="0">
              <a:solidFill>
                <a:srgbClr val="0070C0"/>
              </a:solidFill>
            </a:endParaRPr>
          </a:p>
        </p:txBody>
      </p:sp>
      <p:sp>
        <p:nvSpPr>
          <p:cNvPr id="3" name="Subtitle 2"/>
          <p:cNvSpPr>
            <a:spLocks noGrp="1"/>
          </p:cNvSpPr>
          <p:nvPr>
            <p:ph type="subTitle" idx="1"/>
          </p:nvPr>
        </p:nvSpPr>
        <p:spPr/>
        <p:txBody>
          <a:bodyPr/>
          <a:lstStyle/>
          <a:p>
            <a:r>
              <a:rPr lang="ar-JO" dirty="0"/>
              <a:t>صفحة 28</a:t>
            </a:r>
            <a:endParaRPr lang="en-US" dirty="0"/>
          </a:p>
        </p:txBody>
      </p:sp>
    </p:spTree>
    <p:extLst>
      <p:ext uri="{BB962C8B-B14F-4D97-AF65-F5344CB8AC3E}">
        <p14:creationId xmlns:p14="http://schemas.microsoft.com/office/powerpoint/2010/main" val="46125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116107" y="1909482"/>
            <a:ext cx="10502152" cy="270285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sz="4000" dirty="0"/>
              <a:t>الفعل المضارع الصّحيح الآخر: هو الفعل الّذي </a:t>
            </a:r>
            <a:r>
              <a:rPr lang="ar-JO" sz="4000" dirty="0">
                <a:solidFill>
                  <a:srgbClr val="FF0000"/>
                </a:solidFill>
              </a:rPr>
              <a:t>يخلو</a:t>
            </a:r>
            <a:r>
              <a:rPr lang="ar-JO" sz="4000" dirty="0"/>
              <a:t> </a:t>
            </a:r>
            <a:r>
              <a:rPr lang="ar-JO" sz="4000" dirty="0">
                <a:solidFill>
                  <a:srgbClr val="FF0000"/>
                </a:solidFill>
              </a:rPr>
              <a:t>آخره</a:t>
            </a:r>
            <a:r>
              <a:rPr lang="ar-JO" sz="4000" dirty="0"/>
              <a:t> من أحرف العلّة </a:t>
            </a:r>
            <a:r>
              <a:rPr lang="ar-JO" sz="4000" dirty="0">
                <a:solidFill>
                  <a:srgbClr val="FF0000"/>
                </a:solidFill>
              </a:rPr>
              <a:t>( ا، و، ي</a:t>
            </a:r>
            <a:r>
              <a:rPr lang="ar-JO" sz="3600" dirty="0">
                <a:solidFill>
                  <a:srgbClr val="FF0000"/>
                </a:solidFill>
              </a:rPr>
              <a:t>).</a:t>
            </a:r>
            <a:endParaRPr lang="en-US" sz="3600" dirty="0">
              <a:solidFill>
                <a:srgbClr val="FF0000"/>
              </a:solidFill>
            </a:endParaRPr>
          </a:p>
        </p:txBody>
      </p:sp>
    </p:spTree>
    <p:extLst>
      <p:ext uri="{BB962C8B-B14F-4D97-AF65-F5344CB8AC3E}">
        <p14:creationId xmlns:p14="http://schemas.microsoft.com/office/powerpoint/2010/main" val="3376540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519446"/>
              </p:ext>
            </p:extLst>
          </p:nvPr>
        </p:nvGraphicFramePr>
        <p:xfrm>
          <a:off x="1075765" y="618565"/>
          <a:ext cx="10206317" cy="5519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665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0775" y="995082"/>
            <a:ext cx="10689144" cy="1200329"/>
          </a:xfrm>
          <a:prstGeom prst="rect">
            <a:avLst/>
          </a:prstGeom>
          <a:solidFill>
            <a:srgbClr val="FFC000"/>
          </a:solidFill>
        </p:spPr>
        <p:txBody>
          <a:bodyPr wrap="none" rtlCol="0">
            <a:spAutoFit/>
          </a:bodyPr>
          <a:lstStyle/>
          <a:p>
            <a:pPr algn="r"/>
            <a:r>
              <a:rPr lang="ar-JO" sz="3600" dirty="0">
                <a:solidFill>
                  <a:srgbClr val="002060"/>
                </a:solidFill>
              </a:rPr>
              <a:t>ــ يبقى الفعلُ المُضارعُ مرفوعًا إذا لمْ يُسبَقْ بحرفِ نصبٍ أو حرفِ جزمٍ.</a:t>
            </a:r>
          </a:p>
          <a:p>
            <a:pPr algn="r"/>
            <a:r>
              <a:rPr lang="ar-JO" sz="3600" dirty="0">
                <a:solidFill>
                  <a:srgbClr val="002060"/>
                </a:solidFill>
              </a:rPr>
              <a:t> </a:t>
            </a:r>
            <a:endParaRPr lang="en-US" sz="3600" dirty="0">
              <a:solidFill>
                <a:srgbClr val="002060"/>
              </a:solidFill>
            </a:endParaRPr>
          </a:p>
        </p:txBody>
      </p:sp>
      <p:sp>
        <p:nvSpPr>
          <p:cNvPr id="3" name="Rectangle 2"/>
          <p:cNvSpPr/>
          <p:nvPr/>
        </p:nvSpPr>
        <p:spPr>
          <a:xfrm>
            <a:off x="1532964" y="2837328"/>
            <a:ext cx="10071847" cy="29852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sz="4000" dirty="0"/>
              <a:t>مثال: </a:t>
            </a:r>
            <a:r>
              <a:rPr lang="ar-JO" sz="4000" dirty="0">
                <a:solidFill>
                  <a:srgbClr val="FF0000"/>
                </a:solidFill>
              </a:rPr>
              <a:t>يسافرُ</a:t>
            </a:r>
            <a:r>
              <a:rPr lang="ar-JO" sz="4000" dirty="0"/>
              <a:t> أخي إلى سوريا.</a:t>
            </a:r>
          </a:p>
          <a:p>
            <a:pPr algn="r"/>
            <a:r>
              <a:rPr lang="ar-JO" sz="4000" dirty="0"/>
              <a:t>يسافرُ: فعلٌ مضارعٌ مرفوعٌ وعلامةُ رفعهِ الضّمّة.</a:t>
            </a:r>
            <a:endParaRPr lang="en-US" sz="4000" dirty="0"/>
          </a:p>
        </p:txBody>
      </p:sp>
    </p:spTree>
    <p:extLst>
      <p:ext uri="{BB962C8B-B14F-4D97-AF65-F5344CB8AC3E}">
        <p14:creationId xmlns:p14="http://schemas.microsoft.com/office/powerpoint/2010/main" val="74289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630" y="995082"/>
            <a:ext cx="11935252" cy="1754326"/>
          </a:xfrm>
          <a:prstGeom prst="rect">
            <a:avLst/>
          </a:prstGeom>
          <a:solidFill>
            <a:srgbClr val="FFC000"/>
          </a:solidFill>
        </p:spPr>
        <p:txBody>
          <a:bodyPr wrap="square" rtlCol="0">
            <a:spAutoFit/>
          </a:bodyPr>
          <a:lstStyle/>
          <a:p>
            <a:pPr algn="r"/>
            <a:r>
              <a:rPr lang="ar-JO" sz="3600" dirty="0">
                <a:solidFill>
                  <a:srgbClr val="002060"/>
                </a:solidFill>
              </a:rPr>
              <a:t>ــ يُنصبُ الفعلُ المُضارعُ بالفتحة إذا سُبِقَ بأحدِ حروفِ النّصبٍ.(أَنْ، لَنْ، كيْ، </a:t>
            </a:r>
          </a:p>
          <a:p>
            <a:pPr algn="r"/>
            <a:r>
              <a:rPr lang="ar-JO" sz="3600" dirty="0">
                <a:solidFill>
                  <a:srgbClr val="002060"/>
                </a:solidFill>
              </a:rPr>
              <a:t>حتّى، لام التّعليل). </a:t>
            </a:r>
          </a:p>
          <a:p>
            <a:pPr algn="r"/>
            <a:r>
              <a:rPr lang="ar-JO" sz="3600" dirty="0">
                <a:solidFill>
                  <a:srgbClr val="002060"/>
                </a:solidFill>
              </a:rPr>
              <a:t> </a:t>
            </a:r>
            <a:endParaRPr lang="en-US" sz="3600" dirty="0">
              <a:solidFill>
                <a:srgbClr val="002060"/>
              </a:solidFill>
            </a:endParaRPr>
          </a:p>
        </p:txBody>
      </p:sp>
      <p:sp>
        <p:nvSpPr>
          <p:cNvPr id="3" name="Rectangle 2"/>
          <p:cNvSpPr/>
          <p:nvPr/>
        </p:nvSpPr>
        <p:spPr>
          <a:xfrm>
            <a:off x="1532964" y="2837328"/>
            <a:ext cx="10071847" cy="29852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sz="4000" dirty="0"/>
              <a:t>مثال:  </a:t>
            </a:r>
            <a:r>
              <a:rPr lang="ar-JO" sz="4000" dirty="0">
                <a:solidFill>
                  <a:srgbClr val="FFFF00"/>
                </a:solidFill>
              </a:rPr>
              <a:t>لنْ</a:t>
            </a:r>
            <a:r>
              <a:rPr lang="ar-JO" sz="4000" dirty="0"/>
              <a:t> </a:t>
            </a:r>
            <a:r>
              <a:rPr lang="ar-JO" sz="4000" dirty="0">
                <a:solidFill>
                  <a:srgbClr val="FF0000"/>
                </a:solidFill>
              </a:rPr>
              <a:t>يسافرَ</a:t>
            </a:r>
            <a:r>
              <a:rPr lang="ar-JO" sz="4000" dirty="0"/>
              <a:t> أخي إلى سوريا.</a:t>
            </a:r>
          </a:p>
          <a:p>
            <a:pPr algn="r"/>
            <a:r>
              <a:rPr lang="ar-JO" sz="4000" dirty="0"/>
              <a:t>يسافرَ: فعلٌ مضارعٌ </a:t>
            </a:r>
            <a:r>
              <a:rPr lang="ar-JO" sz="4000" dirty="0">
                <a:solidFill>
                  <a:srgbClr val="FFFF00"/>
                </a:solidFill>
              </a:rPr>
              <a:t>منصوب</a:t>
            </a:r>
            <a:r>
              <a:rPr lang="ar-JO" sz="4000" dirty="0"/>
              <a:t> بحرف النّصب </a:t>
            </a:r>
            <a:r>
              <a:rPr lang="ar-JO" sz="4000" dirty="0">
                <a:solidFill>
                  <a:schemeClr val="accent4"/>
                </a:solidFill>
              </a:rPr>
              <a:t>لن</a:t>
            </a:r>
            <a:r>
              <a:rPr lang="ar-JO" sz="4000" dirty="0"/>
              <a:t> وعلامةُ نصبهِ الفتحة.</a:t>
            </a:r>
            <a:endParaRPr lang="en-US" sz="4000" dirty="0"/>
          </a:p>
        </p:txBody>
      </p:sp>
    </p:spTree>
    <p:extLst>
      <p:ext uri="{BB962C8B-B14F-4D97-AF65-F5344CB8AC3E}">
        <p14:creationId xmlns:p14="http://schemas.microsoft.com/office/powerpoint/2010/main" val="408788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630" y="995082"/>
            <a:ext cx="11935252" cy="1200329"/>
          </a:xfrm>
          <a:prstGeom prst="rect">
            <a:avLst/>
          </a:prstGeom>
          <a:solidFill>
            <a:srgbClr val="FFC000"/>
          </a:solidFill>
        </p:spPr>
        <p:txBody>
          <a:bodyPr wrap="square" rtlCol="0">
            <a:spAutoFit/>
          </a:bodyPr>
          <a:lstStyle/>
          <a:p>
            <a:pPr algn="r"/>
            <a:r>
              <a:rPr lang="ar-JO" sz="3600" dirty="0">
                <a:solidFill>
                  <a:srgbClr val="002060"/>
                </a:solidFill>
              </a:rPr>
              <a:t>ــ يُجزمُ الفعلُ المُضارعُ إذا سُبِقَ بأحدِ حروفِ الجزم .(لا النّاهية، لمْ، لام الأمر). </a:t>
            </a:r>
          </a:p>
          <a:p>
            <a:pPr algn="r"/>
            <a:r>
              <a:rPr lang="ar-JO" sz="3600" dirty="0">
                <a:solidFill>
                  <a:srgbClr val="002060"/>
                </a:solidFill>
              </a:rPr>
              <a:t> </a:t>
            </a:r>
            <a:endParaRPr lang="en-US" sz="3600" dirty="0">
              <a:solidFill>
                <a:srgbClr val="002060"/>
              </a:solidFill>
            </a:endParaRPr>
          </a:p>
        </p:txBody>
      </p:sp>
      <p:sp>
        <p:nvSpPr>
          <p:cNvPr id="3" name="Rectangle 2"/>
          <p:cNvSpPr/>
          <p:nvPr/>
        </p:nvSpPr>
        <p:spPr>
          <a:xfrm>
            <a:off x="1532964" y="2837328"/>
            <a:ext cx="10071847" cy="29852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JO" sz="4000" dirty="0"/>
              <a:t>مثال:  </a:t>
            </a:r>
            <a:r>
              <a:rPr lang="ar-JO" sz="4000" dirty="0">
                <a:solidFill>
                  <a:srgbClr val="FFFF00"/>
                </a:solidFill>
              </a:rPr>
              <a:t>لمْ</a:t>
            </a:r>
            <a:r>
              <a:rPr lang="ar-JO" sz="4000" dirty="0"/>
              <a:t> </a:t>
            </a:r>
            <a:r>
              <a:rPr lang="ar-JO" sz="4000" dirty="0">
                <a:solidFill>
                  <a:srgbClr val="FF0000"/>
                </a:solidFill>
              </a:rPr>
              <a:t>يسافرْ</a:t>
            </a:r>
            <a:r>
              <a:rPr lang="ar-JO" sz="4000" dirty="0"/>
              <a:t> أخي إلى سوريا.</a:t>
            </a:r>
          </a:p>
          <a:p>
            <a:pPr algn="r"/>
            <a:r>
              <a:rPr lang="ar-JO" sz="4000" dirty="0"/>
              <a:t>يسافرْ: فعلٌ مضارعٌ </a:t>
            </a:r>
            <a:r>
              <a:rPr lang="ar-JO" sz="4000" dirty="0">
                <a:solidFill>
                  <a:srgbClr val="FFFF00"/>
                </a:solidFill>
              </a:rPr>
              <a:t>مجزوم</a:t>
            </a:r>
            <a:r>
              <a:rPr lang="ar-JO" sz="4000" dirty="0"/>
              <a:t> بحرف الجزم </a:t>
            </a:r>
            <a:r>
              <a:rPr lang="ar-JO" sz="4000" dirty="0">
                <a:solidFill>
                  <a:schemeClr val="accent4"/>
                </a:solidFill>
              </a:rPr>
              <a:t>لم</a:t>
            </a:r>
            <a:r>
              <a:rPr lang="ar-JO" sz="4000" dirty="0"/>
              <a:t> وعلامةُ جزمهِ السّكون.</a:t>
            </a:r>
            <a:endParaRPr lang="en-US" sz="4000" dirty="0"/>
          </a:p>
        </p:txBody>
      </p:sp>
    </p:spTree>
    <p:extLst>
      <p:ext uri="{BB962C8B-B14F-4D97-AF65-F5344CB8AC3E}">
        <p14:creationId xmlns:p14="http://schemas.microsoft.com/office/powerpoint/2010/main" val="1084335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471" y="658906"/>
            <a:ext cx="11846858" cy="2308324"/>
          </a:xfrm>
          <a:prstGeom prst="rect">
            <a:avLst/>
          </a:prstGeom>
          <a:solidFill>
            <a:schemeClr val="accent2">
              <a:lumMod val="20000"/>
              <a:lumOff val="80000"/>
            </a:schemeClr>
          </a:solidFill>
        </p:spPr>
        <p:txBody>
          <a:bodyPr wrap="square" rtlCol="0">
            <a:spAutoFit/>
          </a:bodyPr>
          <a:lstStyle/>
          <a:p>
            <a:pPr algn="r"/>
            <a:r>
              <a:rPr lang="ar-JO" sz="3600" dirty="0"/>
              <a:t>اقرأ النّصّ الآتي، ثمَّ أجبْ عمّا يليه من أسئلة:</a:t>
            </a:r>
          </a:p>
          <a:p>
            <a:pPr algn="r"/>
            <a:r>
              <a:rPr lang="ar-JO" sz="3600" dirty="0"/>
              <a:t>    العملُ شرفٌ وثروةٌ، يجعلُكَ بعيدًا عن أنيابِ العوزِ والحاجةِ. عليكَ أنْ تعملَ يا بنيَّ حتّى تُحقّقَ لنفسكَ النّجاحَ، ولكيْ ترفعَ رايةَ الوطنِ عاليًا، اعملْ يا بنيَّ فتفوزُ برضا الله والنّاس، ولا تكسلْ فتخسرْ. </a:t>
            </a:r>
          </a:p>
        </p:txBody>
      </p:sp>
      <p:sp>
        <p:nvSpPr>
          <p:cNvPr id="3" name="TextBox 2"/>
          <p:cNvSpPr txBox="1"/>
          <p:nvPr/>
        </p:nvSpPr>
        <p:spPr>
          <a:xfrm>
            <a:off x="134471" y="3406588"/>
            <a:ext cx="11846858" cy="2862322"/>
          </a:xfrm>
          <a:prstGeom prst="rect">
            <a:avLst/>
          </a:prstGeom>
          <a:solidFill>
            <a:srgbClr val="FFFF00"/>
          </a:solidFill>
        </p:spPr>
        <p:txBody>
          <a:bodyPr wrap="square" rtlCol="0">
            <a:spAutoFit/>
          </a:bodyPr>
          <a:lstStyle/>
          <a:p>
            <a:pPr algn="r"/>
            <a:r>
              <a:rPr lang="ar-JO" sz="3600" dirty="0"/>
              <a:t>استخرجْ من النّصّ: </a:t>
            </a:r>
          </a:p>
          <a:p>
            <a:pPr algn="r"/>
            <a:r>
              <a:rPr lang="ar-JO" sz="3600" dirty="0"/>
              <a:t>ــ فعلًا مضارعًا مرفوعًا:</a:t>
            </a:r>
          </a:p>
          <a:p>
            <a:pPr algn="r"/>
            <a:r>
              <a:rPr lang="ar-JO" sz="3600" dirty="0"/>
              <a:t>ــ فعلًا مضارعًا منصوبًا مع الحرف النّاصب:</a:t>
            </a:r>
          </a:p>
          <a:p>
            <a:pPr algn="r"/>
            <a:r>
              <a:rPr lang="ar-JO" sz="3600" dirty="0"/>
              <a:t>ـ فعلًا مضارعًا مجزومًا مع الحرف الجازم:</a:t>
            </a:r>
          </a:p>
          <a:p>
            <a:pPr algn="r"/>
            <a:r>
              <a:rPr lang="ar-JO" sz="3600" dirty="0"/>
              <a:t> </a:t>
            </a:r>
          </a:p>
        </p:txBody>
      </p:sp>
    </p:spTree>
    <p:extLst>
      <p:ext uri="{BB962C8B-B14F-4D97-AF65-F5344CB8AC3E}">
        <p14:creationId xmlns:p14="http://schemas.microsoft.com/office/powerpoint/2010/main" val="1713690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20269" y="416858"/>
            <a:ext cx="10098741" cy="5903259"/>
          </a:xfrm>
          <a:prstGeom prst="rect">
            <a:avLst/>
          </a:prstGeom>
        </p:spPr>
      </p:pic>
    </p:spTree>
    <p:extLst>
      <p:ext uri="{BB962C8B-B14F-4D97-AF65-F5344CB8AC3E}">
        <p14:creationId xmlns:p14="http://schemas.microsoft.com/office/powerpoint/2010/main" val="4239132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230</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الفعل المضارع الصّحيح الآخر في حالات: الرّفع والنّصب والجزم</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الفعل المضارع الصّحيح الآخر في حالات: الرّفع والنّصب والجزم</dc:title>
  <dc:creator>user</dc:creator>
  <cp:lastModifiedBy>h.haddadin</cp:lastModifiedBy>
  <cp:revision>22</cp:revision>
  <dcterms:created xsi:type="dcterms:W3CDTF">2020-12-29T17:54:42Z</dcterms:created>
  <dcterms:modified xsi:type="dcterms:W3CDTF">2022-03-31T10:27:56Z</dcterms:modified>
</cp:coreProperties>
</file>