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309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0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39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119265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73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8120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613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7719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113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91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5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78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9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95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5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88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0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675011F-5887-478F-B070-5F21AABEA753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E5A0944-1573-4BCC-96CD-B92EE2D39F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007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Year 9 Ma Routine Journalière - YouTub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78540" y="416141"/>
            <a:ext cx="7480301" cy="420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845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218" y="198264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fr-FR" sz="4800" b="1" dirty="0" smtClean="0">
                <a:latin typeface="Comic Sans MS" panose="030F0702030302020204" pitchFamily="66" charset="0"/>
              </a:rPr>
              <a:t>Je m’appelle  </a:t>
            </a:r>
            <a:r>
              <a:rPr lang="fr-FR" sz="4800" b="1" dirty="0">
                <a:latin typeface="Comic Sans MS" panose="030F0702030302020204" pitchFamily="66" charset="0"/>
              </a:rPr>
              <a:t>Adam. Je me </a:t>
            </a:r>
            <a:r>
              <a:rPr lang="fr-FR" sz="4800" b="1" dirty="0" smtClean="0">
                <a:latin typeface="Comic Sans MS" panose="030F0702030302020204" pitchFamily="66" charset="0"/>
              </a:rPr>
              <a:t>réveille </a:t>
            </a:r>
            <a:r>
              <a:rPr lang="fr-FR" sz="4800" b="1" dirty="0">
                <a:latin typeface="Comic Sans MS" panose="030F0702030302020204" pitchFamily="66" charset="0"/>
              </a:rPr>
              <a:t>à 7 heures </a:t>
            </a:r>
            <a:r>
              <a:rPr lang="fr-FR" sz="4800" b="1" dirty="0" smtClean="0">
                <a:latin typeface="Comic Sans MS" panose="030F0702030302020204" pitchFamily="66" charset="0"/>
              </a:rPr>
              <a:t> </a:t>
            </a:r>
            <a:r>
              <a:rPr lang="fr-FR" sz="4800" b="1" dirty="0">
                <a:latin typeface="Comic Sans MS" panose="030F0702030302020204" pitchFamily="66" charset="0"/>
              </a:rPr>
              <a:t>je me lave le visage et je me brosse les dents. </a:t>
            </a:r>
            <a:r>
              <a:rPr lang="fr-FR" sz="4800" b="1" dirty="0" smtClean="0">
                <a:latin typeface="Comic Sans MS" panose="030F0702030302020204" pitchFamily="66" charset="0"/>
              </a:rPr>
              <a:t>Après je m'habille. . </a:t>
            </a:r>
            <a:r>
              <a:rPr lang="fr-FR" sz="4800" b="1" dirty="0">
                <a:latin typeface="Comic Sans MS" panose="030F0702030302020204" pitchFamily="66" charset="0"/>
              </a:rPr>
              <a:t>A 8 heures je vais à </a:t>
            </a:r>
            <a:r>
              <a:rPr lang="fr-FR" sz="4800" b="1" dirty="0" smtClean="0">
                <a:latin typeface="Comic Sans MS" panose="030F0702030302020204" pitchFamily="66" charset="0"/>
              </a:rPr>
              <a:t>l'école  A </a:t>
            </a:r>
            <a:r>
              <a:rPr lang="fr-FR" sz="4800" b="1" dirty="0">
                <a:latin typeface="Comic Sans MS" panose="030F0702030302020204" pitchFamily="66" charset="0"/>
              </a:rPr>
              <a:t>9 heures, je lis un livre et je me couche.</a:t>
            </a:r>
            <a:endParaRPr lang="en-US" sz="48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61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sz="4000" b="1" dirty="0">
                <a:latin typeface="Comic Sans MS" panose="030F0702030302020204" pitchFamily="66" charset="0"/>
              </a:rPr>
              <a:t>je me réveille à sept heures et demie </a:t>
            </a:r>
            <a:r>
              <a:rPr lang="fr-FR" sz="4000" b="1" dirty="0" smtClean="0">
                <a:latin typeface="Comic Sans MS" panose="030F0702030302020204" pitchFamily="66" charset="0"/>
              </a:rPr>
              <a:t>.</a:t>
            </a:r>
            <a:endParaRPr lang="fr-FR" sz="4000" b="1" dirty="0">
              <a:latin typeface="Comic Sans MS" panose="030F0702030302020204" pitchFamily="66" charset="0"/>
            </a:endParaRPr>
          </a:p>
          <a:p>
            <a:r>
              <a:rPr lang="fr-FR" sz="4000" b="1" dirty="0">
                <a:latin typeface="Comic Sans MS" panose="030F0702030302020204" pitchFamily="66" charset="0"/>
              </a:rPr>
              <a:t>Ensuite, je me lave / je me douche / je prends une douche, je m'habille, je me peigne et je prends mon petit déjeuner.je me brosse les dents</a:t>
            </a:r>
          </a:p>
          <a:p>
            <a:r>
              <a:rPr lang="fr-FR" sz="4000" b="1" dirty="0">
                <a:latin typeface="Comic Sans MS" panose="030F0702030302020204" pitchFamily="66" charset="0"/>
              </a:rPr>
              <a:t>À huit heures je vais à </a:t>
            </a:r>
            <a:r>
              <a:rPr lang="fr-FR" sz="4000" b="1" dirty="0" smtClean="0">
                <a:latin typeface="Comic Sans MS" panose="030F0702030302020204" pitchFamily="66" charset="0"/>
              </a:rPr>
              <a:t>l'école</a:t>
            </a:r>
            <a:endParaRPr lang="en-US" sz="4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42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AutoShape 4" descr="Ma routine quotidienne en francais"/>
          <p:cNvSpPr>
            <a:spLocks noGrp="1" noChangeAspect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fr-FR" b="1" dirty="0" smtClean="0">
                <a:latin typeface="Comic Sans MS" panose="030F0702030302020204" pitchFamily="66" charset="0"/>
              </a:rPr>
              <a:t> </a:t>
            </a:r>
            <a:r>
              <a:rPr lang="fr-FR" b="1" dirty="0">
                <a:latin typeface="Comic Sans MS" panose="030F0702030302020204" pitchFamily="66" charset="0"/>
              </a:rPr>
              <a:t>je me réveille et je me lève à sept heures du matin.</a:t>
            </a:r>
          </a:p>
          <a:p>
            <a:r>
              <a:rPr lang="fr-FR" b="1" dirty="0" smtClean="0">
                <a:latin typeface="Comic Sans MS" panose="030F0702030302020204" pitchFamily="66" charset="0"/>
              </a:rPr>
              <a:t> </a:t>
            </a:r>
            <a:r>
              <a:rPr lang="fr-FR" b="1" dirty="0">
                <a:latin typeface="Comic Sans MS" panose="030F0702030302020204" pitchFamily="66" charset="0"/>
              </a:rPr>
              <a:t>je me lave / je me douche / je prends une douche, je m'habille, je me peigne et je prends mon petit déjeuner. </a:t>
            </a:r>
          </a:p>
          <a:p>
            <a:endParaRPr lang="fr-F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413939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</TotalTime>
  <Words>135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Comic Sans MS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4</cp:revision>
  <dcterms:created xsi:type="dcterms:W3CDTF">2023-04-12T06:05:13Z</dcterms:created>
  <dcterms:modified xsi:type="dcterms:W3CDTF">2023-04-12T06:23:07Z</dcterms:modified>
</cp:coreProperties>
</file>