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9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4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752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2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25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1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3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9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1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7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7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3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4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7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25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2408-19BC-4158-AB81-25DEAF8D6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1" y="831273"/>
            <a:ext cx="10407858" cy="1295400"/>
          </a:xfrm>
        </p:spPr>
        <p:txBody>
          <a:bodyPr>
            <a:normAutofit/>
          </a:bodyPr>
          <a:lstStyle/>
          <a:p>
            <a:pPr algn="ctr" rtl="1"/>
            <a:r>
              <a:rPr lang="ar-JO" sz="48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الصلب والموت على الصليب</a:t>
            </a:r>
            <a:endParaRPr lang="en-US" sz="48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82874-7EEB-4283-BEDF-ED0383B30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9709" y="2521527"/>
            <a:ext cx="7406761" cy="3906982"/>
          </a:xfrm>
        </p:spPr>
        <p:txBody>
          <a:bodyPr>
            <a:normAutofit/>
          </a:bodyPr>
          <a:lstStyle/>
          <a:p>
            <a:pPr algn="r" rtl="1"/>
            <a:r>
              <a:rPr lang="ar-JO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النتاجات التعليمية</a:t>
            </a:r>
            <a:r>
              <a:rPr lang="en-US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en-US" sz="6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يحُدِّد عدد المرات التي تمَّت فيها محاكمة الرب يسوع.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معرفة التُهَم التي أُدينَ بها الرب يسوع أمام بيلاطس وهيرودس.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يُعدِّد العجائِب التي ظَهَرَت أثناء الصلب.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38F6E-8A2E-4066-9BCB-903372B5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30247">
            <a:off x="172419" y="1651394"/>
            <a:ext cx="4578928" cy="45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0EE3-F006-4D84-B68A-B1278CC2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235" y="835862"/>
            <a:ext cx="4638262" cy="952012"/>
          </a:xfrm>
        </p:spPr>
        <p:txBody>
          <a:bodyPr/>
          <a:lstStyle/>
          <a:p>
            <a:pPr algn="r" rtl="1"/>
            <a:r>
              <a:rPr lang="ar-JO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آية الدرس : للحفظ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DEA1-1606-4003-A77C-9C2492591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36" y="2226366"/>
            <a:ext cx="8248003" cy="398890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5400" b="1" dirty="0">
                <a:latin typeface="Arial" panose="020B0604020202020204" pitchFamily="34" charset="0"/>
                <a:cs typeface="Arial" panose="020B0604020202020204" pitchFamily="34" charset="0"/>
              </a:rPr>
              <a:t>أمَّا أنا فحاشا لي أن أفتَخِرَ إلَّا بصليب ربنا يسوع المسيح ، الذي به صُلِبَ العالمُ لي وأنا صُلِبتُ للعالم . </a:t>
            </a:r>
          </a:p>
          <a:p>
            <a:pPr marL="0" indent="0" algn="ctr" rtl="1">
              <a:buNone/>
            </a:pPr>
            <a:endParaRPr lang="ar-JO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1">
              <a:buNone/>
            </a:pPr>
            <a:r>
              <a:rPr lang="ar-JO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غلاطية 6 : 14)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5810E-2E48-4B4D-B659-EF16D818E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11" y="1684634"/>
            <a:ext cx="2446925" cy="45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8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8AA4-6074-468E-9FCF-FDFE750B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26" y="981029"/>
            <a:ext cx="10243931" cy="1507067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chemeClr val="bg1"/>
                </a:solidFill>
              </a:rPr>
              <a:t>عدد المرات التي تمت فيها محاكمة الرب يسوع.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C354-B42F-49FF-8122-60DD5C35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054" y="2757054"/>
            <a:ext cx="5916493" cy="3532909"/>
          </a:xfrm>
        </p:spPr>
        <p:txBody>
          <a:bodyPr/>
          <a:lstStyle/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JO" sz="3200" b="1" dirty="0">
                <a:solidFill>
                  <a:schemeClr val="bg1"/>
                </a:solidFill>
              </a:rPr>
              <a:t>محاكمة يسوع أمام قيافا رئيس الكهنة.</a:t>
            </a:r>
            <a:endParaRPr lang="en-US" sz="3200" b="1" dirty="0">
              <a:solidFill>
                <a:schemeClr val="bg1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JO" sz="3200" b="1" dirty="0">
                <a:solidFill>
                  <a:schemeClr val="bg1"/>
                </a:solidFill>
              </a:rPr>
              <a:t>محاكمة يسوع أمام مجمع اليهود.</a:t>
            </a:r>
            <a:endParaRPr lang="en-US" sz="3200" b="1" dirty="0">
              <a:solidFill>
                <a:schemeClr val="bg1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JO" sz="3200" b="1" dirty="0">
                <a:solidFill>
                  <a:schemeClr val="bg1"/>
                </a:solidFill>
              </a:rPr>
              <a:t>محاكمة يسوع أمام بيلاطس وهيرودس.</a:t>
            </a:r>
            <a:endParaRPr lang="en-US" sz="3200" b="1" dirty="0">
              <a:solidFill>
                <a:schemeClr val="bg1"/>
              </a:solidFill>
            </a:endParaRPr>
          </a:p>
          <a:p>
            <a:pPr algn="r" rtl="1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5F381-4257-4563-9099-8CEFE390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50" y="2488096"/>
            <a:ext cx="4178281" cy="24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F8EF-7322-4688-BF4D-55A515AA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20" y="1037563"/>
            <a:ext cx="9771753" cy="1507067"/>
          </a:xfrm>
        </p:spPr>
        <p:txBody>
          <a:bodyPr>
            <a:normAutofit/>
          </a:bodyPr>
          <a:lstStyle/>
          <a:p>
            <a:pPr algn="ctr" rtl="1"/>
            <a:r>
              <a:rPr lang="ar-JO" sz="4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معرفة التُهم التي أُدين بها الرب يسوع أمام بيلاطس وهيرودس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B3C5-FA63-459A-841A-D8C1D5BAF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1" y="2319131"/>
            <a:ext cx="9771753" cy="3804578"/>
          </a:xfrm>
        </p:spPr>
        <p:txBody>
          <a:bodyPr>
            <a:normAutofit/>
          </a:bodyPr>
          <a:lstStyle/>
          <a:p>
            <a:pPr marL="457200" lvl="0" indent="-457200" algn="r" rtl="1">
              <a:buFont typeface="+mj-lt"/>
              <a:buAutoNum type="arabicPeriod"/>
            </a:pPr>
            <a:r>
              <a:rPr lang="ar-JO" sz="48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يُفسِد الأمة</a:t>
            </a:r>
            <a:r>
              <a:rPr lang="en-US" sz="48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8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يَمنَع أن تُعطَى جِزيَة لقيصر.</a:t>
            </a:r>
            <a:endParaRPr lang="en-US" sz="48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JO" sz="48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يدَّعي أنه مَلِك.</a:t>
            </a:r>
            <a:endParaRPr lang="en-US" sz="48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61663-FF78-4B00-A071-8513AA5A5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21" y="2544630"/>
            <a:ext cx="3238115" cy="35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D6B8-BF2F-4196-91ED-A0DA3B87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836" y="452718"/>
            <a:ext cx="8009998" cy="965265"/>
          </a:xfrm>
        </p:spPr>
        <p:txBody>
          <a:bodyPr/>
          <a:lstStyle/>
          <a:p>
            <a:pPr algn="r" rtl="1"/>
            <a:r>
              <a:rPr lang="ar-JO" b="1" dirty="0"/>
              <a:t>عبارات الرب يسوع على الصليب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7910D-6895-4413-B152-56F43C872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1863" y="1417982"/>
            <a:ext cx="8009998" cy="5314121"/>
          </a:xfrm>
        </p:spPr>
        <p:txBody>
          <a:bodyPr>
            <a:normAutofit/>
          </a:bodyPr>
          <a:lstStyle/>
          <a:p>
            <a:pPr marL="457200" indent="-457200" algn="r" rtl="1">
              <a:buAutoNum type="arabicParenR"/>
            </a:pPr>
            <a:r>
              <a:rPr lang="ar-JO" sz="2400" b="1" dirty="0"/>
              <a:t>نظرَ إلى مُبغِضيهِ وقال : (( يا أَبَتِ إغفر لهم ، لأنهم لا يعلمون ماذا يفعلون )) </a:t>
            </a:r>
          </a:p>
          <a:p>
            <a:pPr marL="457200" indent="-457200" algn="r" rtl="1">
              <a:buAutoNum type="arabicParenR"/>
            </a:pPr>
            <a:r>
              <a:rPr lang="ar-JO" sz="2400" b="1" dirty="0"/>
              <a:t>التَفَتَ </a:t>
            </a:r>
            <a:r>
              <a:rPr lang="ar-JO" sz="2400" b="1"/>
              <a:t>إلى اللَّصّ </a:t>
            </a:r>
            <a:r>
              <a:rPr lang="ar-JO" sz="2400" b="1" dirty="0"/>
              <a:t>المصلوب إلى جنبهِ وقال له : (( الحق أقولُ لكَ : أنَّكَ اليوم تكون معي في الفردوس ))</a:t>
            </a:r>
          </a:p>
          <a:p>
            <a:pPr marL="457200" indent="-457200" algn="r" rtl="1">
              <a:buAutoNum type="arabicParenR"/>
            </a:pPr>
            <a:r>
              <a:rPr lang="ar-JO" sz="2400" b="1" dirty="0"/>
              <a:t>رأى يسوع أُمَّهُ والتلميذ الذي كانَ يُحبهُ ( يوحنا الحبيب ) واقفا عند خشبة الصليب وقال لإمِّهِ : (( يا امرأة ، هُوَذا ابنُكِ ، ثم قال للتلميذ : هذهِ أُمُّكَ )). </a:t>
            </a:r>
          </a:p>
          <a:p>
            <a:pPr marL="457200" indent="-457200" algn="r" rtl="1">
              <a:buAutoNum type="arabicParenR"/>
            </a:pPr>
            <a:r>
              <a:rPr lang="ar-JO" sz="2400" b="1" dirty="0"/>
              <a:t>شعر بشدة الألم الذي يُعانية بسبب خطايا العالم وقال : (( إلهي إلهي لماذا تركتني ))</a:t>
            </a:r>
          </a:p>
          <a:p>
            <a:pPr marL="457200" indent="-457200" algn="r" rtl="1">
              <a:buAutoNum type="arabicParenR"/>
            </a:pPr>
            <a:r>
              <a:rPr lang="ar-JO" sz="2400" b="1" dirty="0"/>
              <a:t>وشعر بشدة العطش وقال : (( أنا عطشان ))</a:t>
            </a:r>
          </a:p>
          <a:p>
            <a:pPr marL="457200" indent="-457200" algn="r" rtl="1">
              <a:buAutoNum type="arabicParenR"/>
            </a:pPr>
            <a:r>
              <a:rPr lang="ar-JO" sz="2400" b="1" dirty="0"/>
              <a:t>شَرِبَ الرب يسوع الخل وقال : (( لقد تّمَّ ))</a:t>
            </a:r>
          </a:p>
          <a:p>
            <a:pPr marL="457200" indent="-457200" algn="r" rtl="1">
              <a:buAutoNum type="arabicParenR"/>
            </a:pPr>
            <a:r>
              <a:rPr lang="ar-JO" sz="2400" b="1" dirty="0"/>
              <a:t>نادى يسوع بصوت عظيم وقال : (( يا أَبَتِ في يديكَ أستودِعُ روحي )).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3CF67-56A2-4092-B9DE-3947CA45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38" y="1828799"/>
            <a:ext cx="3271328" cy="42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FE8F-08F5-49B1-A4E7-45319C5C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369" y="706582"/>
            <a:ext cx="7065819" cy="862331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العجائب التي ظهرت أثناء الصلب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7A25-43B6-45F2-AC53-20CA1B8B7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54" y="1906152"/>
            <a:ext cx="6234545" cy="4641273"/>
          </a:xfrm>
        </p:spPr>
        <p:txBody>
          <a:bodyPr>
            <a:normAutofit fontScale="92500" lnSpcReduction="10000"/>
          </a:bodyPr>
          <a:lstStyle/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حَدَثَتْ ظُلمة على الأرض مِن الساعة السادسة حتى الساعة التاسعة.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انشقَّ حجاب الهيكل بعد الصلب إلى إثنين من فوق إلى أسفل.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الأرض تزلزلت والصخور تشققت والقبور تفتحت.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JO" sz="4000" b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قام كثيرٌ مِن </a:t>
            </a: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أجساد القديسين وخرجوا من القبور بعد قيامة السيد المسيح وأتوا إلى المدينة </a:t>
            </a:r>
            <a:r>
              <a:rPr lang="ar-JO" sz="4000" b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المقدسة وتراءوا </a:t>
            </a: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لكثيرين.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F18E1-715B-4B8A-8C01-919D3C42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99" y="1759528"/>
            <a:ext cx="5525742" cy="43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F015-8F9D-4EBB-8838-C063DE17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9247"/>
          </a:xfrm>
        </p:spPr>
        <p:txBody>
          <a:bodyPr/>
          <a:lstStyle/>
          <a:p>
            <a:pPr algn="ctr" rtl="1"/>
            <a:r>
              <a:rPr lang="ar-JO" sz="4000" b="1" dirty="0"/>
              <a:t>العِبَر المستفادة من الدرس 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C2FC4-B0BA-49A7-A64C-635BEBDDF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148" y="1550503"/>
            <a:ext cx="7625686" cy="428707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2400" b="1" dirty="0"/>
              <a:t>1- محبة الله اللامُتناهية للبشر .</a:t>
            </a:r>
          </a:p>
          <a:p>
            <a:pPr marL="0" indent="0" algn="r" rtl="1">
              <a:buNone/>
            </a:pPr>
            <a:r>
              <a:rPr lang="ar-JO" sz="2400" b="1" dirty="0"/>
              <a:t>2- إظهار بشاعة الخطيئة .</a:t>
            </a:r>
          </a:p>
          <a:p>
            <a:pPr marL="0" indent="0" algn="r" rtl="1">
              <a:buNone/>
            </a:pPr>
            <a:r>
              <a:rPr lang="ar-JO" sz="2400" b="1" dirty="0"/>
              <a:t>3- ضَرَبَ لنا مَثَلاً لإحتمال الآلام من أجل الفوز بملكوت السموات .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E5544-BC1C-49B3-8B5B-C91982E6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09" y="3260034"/>
            <a:ext cx="6794808" cy="36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49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322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Andalus</vt:lpstr>
      <vt:lpstr>Arabic Typesetting</vt:lpstr>
      <vt:lpstr>Arial</vt:lpstr>
      <vt:lpstr>Century Gothic</vt:lpstr>
      <vt:lpstr>Times New Roman</vt:lpstr>
      <vt:lpstr>Wingdings 3</vt:lpstr>
      <vt:lpstr>Ion</vt:lpstr>
      <vt:lpstr>الصلب والموت على الصليب</vt:lpstr>
      <vt:lpstr>آية الدرس : للحفظ</vt:lpstr>
      <vt:lpstr>عدد المرات التي تمت فيها محاكمة الرب يسوع.</vt:lpstr>
      <vt:lpstr>معرفة التُهم التي أُدين بها الرب يسوع أمام بيلاطس وهيرودس</vt:lpstr>
      <vt:lpstr>عبارات الرب يسوع على الصليب</vt:lpstr>
      <vt:lpstr>العجائب التي ظهرت أثناء الصلب</vt:lpstr>
      <vt:lpstr>العِبَر المستفادة من الدرس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الآلام والصلب</dc:title>
  <dc:creator>Admin</dc:creator>
  <cp:lastModifiedBy>Admin</cp:lastModifiedBy>
  <cp:revision>10</cp:revision>
  <dcterms:created xsi:type="dcterms:W3CDTF">2021-01-01T21:01:53Z</dcterms:created>
  <dcterms:modified xsi:type="dcterms:W3CDTF">2022-05-05T10:35:57Z</dcterms:modified>
</cp:coreProperties>
</file>