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63C2-0FC8-4BEF-93BE-8A5CB20BF696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FD82-A692-4443-8FF6-E5A28A08E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7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63C2-0FC8-4BEF-93BE-8A5CB20BF696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FD82-A692-4443-8FF6-E5A28A08E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62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63C2-0FC8-4BEF-93BE-8A5CB20BF696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FD82-A692-4443-8FF6-E5A28A08E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75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63C2-0FC8-4BEF-93BE-8A5CB20BF696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FD82-A692-4443-8FF6-E5A28A08E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61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63C2-0FC8-4BEF-93BE-8A5CB20BF696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FD82-A692-4443-8FF6-E5A28A08E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14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63C2-0FC8-4BEF-93BE-8A5CB20BF696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FD82-A692-4443-8FF6-E5A28A08E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462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63C2-0FC8-4BEF-93BE-8A5CB20BF696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FD82-A692-4443-8FF6-E5A28A08E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32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63C2-0FC8-4BEF-93BE-8A5CB20BF696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FD82-A692-4443-8FF6-E5A28A08E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29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63C2-0FC8-4BEF-93BE-8A5CB20BF696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FD82-A692-4443-8FF6-E5A28A08E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48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63C2-0FC8-4BEF-93BE-8A5CB20BF696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FD82-A692-4443-8FF6-E5A28A08E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5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63C2-0FC8-4BEF-93BE-8A5CB20BF696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FD82-A692-4443-8FF6-E5A28A08E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8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B63C2-0FC8-4BEF-93BE-8A5CB20BF696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9FD82-A692-4443-8FF6-E5A28A08E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0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783" y="34852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8" name="Picture 4" descr="Écrire une carte d'invitation - YouTub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09" y="187829"/>
            <a:ext cx="11238474" cy="632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822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Modèles invitation anniversaire gratuite à personnalis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872" y="492393"/>
            <a:ext cx="8344189" cy="6206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4088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arte d-invitation workshe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868" y="365125"/>
            <a:ext cx="4435051" cy="6266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7435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1</cp:revision>
  <dcterms:created xsi:type="dcterms:W3CDTF">2023-04-12T13:27:56Z</dcterms:created>
  <dcterms:modified xsi:type="dcterms:W3CDTF">2023-04-12T13:35:29Z</dcterms:modified>
</cp:coreProperties>
</file>