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1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81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567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513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38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088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18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582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8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8249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7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0646D-B612-4012-9604-98635E0987EB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7D2DCE0-6964-4DD2-9044-E8D107163A0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6409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4531F-ABF6-4158-9388-B84E7743BD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89" y="802298"/>
            <a:ext cx="11858918" cy="2541431"/>
          </a:xfrm>
        </p:spPr>
        <p:txBody>
          <a:bodyPr>
            <a:normAutofit fontScale="90000"/>
          </a:bodyPr>
          <a:lstStyle/>
          <a:p>
            <a:r>
              <a:rPr lang="en-US" dirty="0"/>
              <a:t>Comparative and superlative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7B0C89-3B8A-4464-AD49-613F2B6CC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2209720"/>
          </a:xfrm>
        </p:spPr>
        <p:txBody>
          <a:bodyPr>
            <a:normAutofit/>
          </a:bodyPr>
          <a:lstStyle/>
          <a:p>
            <a:r>
              <a:rPr lang="en-US" sz="4800" dirty="0"/>
              <a:t>Grammar Booklet</a:t>
            </a:r>
          </a:p>
          <a:p>
            <a:r>
              <a:rPr lang="en-US" dirty="0"/>
              <a:t>page 55</a:t>
            </a:r>
          </a:p>
        </p:txBody>
      </p:sp>
    </p:spTree>
    <p:extLst>
      <p:ext uri="{BB962C8B-B14F-4D97-AF65-F5344CB8AC3E}">
        <p14:creationId xmlns:p14="http://schemas.microsoft.com/office/powerpoint/2010/main" val="935869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C3F253-896A-4044-A3CD-7043D41228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785"/>
          <a:stretch/>
        </p:blipFill>
        <p:spPr>
          <a:xfrm>
            <a:off x="1019175" y="43256"/>
            <a:ext cx="9640358" cy="586263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D4625F-6F72-4CAA-AB3F-0D55AC5AD067}"/>
              </a:ext>
            </a:extLst>
          </p:cNvPr>
          <p:cNvSpPr/>
          <p:nvPr/>
        </p:nvSpPr>
        <p:spPr>
          <a:xfrm>
            <a:off x="7692036" y="1528656"/>
            <a:ext cx="1787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brightest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8FA0E6-73E7-466D-A299-942810A6328F}"/>
              </a:ext>
            </a:extLst>
          </p:cNvPr>
          <p:cNvSpPr/>
          <p:nvPr/>
        </p:nvSpPr>
        <p:spPr>
          <a:xfrm>
            <a:off x="4931768" y="2169678"/>
            <a:ext cx="16957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worse than 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91D721-0085-49A8-AF2D-05795E5B5892}"/>
              </a:ext>
            </a:extLst>
          </p:cNvPr>
          <p:cNvSpPr/>
          <p:nvPr/>
        </p:nvSpPr>
        <p:spPr>
          <a:xfrm>
            <a:off x="7692036" y="2774519"/>
            <a:ext cx="2557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delightful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B67EAF-B7BF-41E2-B2A7-AF96D39641C8}"/>
              </a:ext>
            </a:extLst>
          </p:cNvPr>
          <p:cNvSpPr/>
          <p:nvPr/>
        </p:nvSpPr>
        <p:spPr>
          <a:xfrm>
            <a:off x="4718626" y="3429000"/>
            <a:ext cx="18085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funnier than 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2C269D6-7D06-4570-892D-B14A65614052}"/>
              </a:ext>
            </a:extLst>
          </p:cNvPr>
          <p:cNvSpPr/>
          <p:nvPr/>
        </p:nvSpPr>
        <p:spPr>
          <a:xfrm>
            <a:off x="7887739" y="3417216"/>
            <a:ext cx="1696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funniest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F35E82-B414-43E3-8ABB-35310C7233A3}"/>
              </a:ext>
            </a:extLst>
          </p:cNvPr>
          <p:cNvSpPr/>
          <p:nvPr/>
        </p:nvSpPr>
        <p:spPr>
          <a:xfrm>
            <a:off x="4718626" y="4041992"/>
            <a:ext cx="2554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terrible than </a:t>
            </a:r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3D86D7-8C2D-4A7A-B0FB-6060E85045BB}"/>
              </a:ext>
            </a:extLst>
          </p:cNvPr>
          <p:cNvSpPr/>
          <p:nvPr/>
        </p:nvSpPr>
        <p:spPr>
          <a:xfrm>
            <a:off x="7860843" y="4083481"/>
            <a:ext cx="2292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terrible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9C73DB1-1285-43F1-A4D7-DC31DDCFA112}"/>
              </a:ext>
            </a:extLst>
          </p:cNvPr>
          <p:cNvSpPr/>
          <p:nvPr/>
        </p:nvSpPr>
        <p:spPr>
          <a:xfrm>
            <a:off x="4693238" y="4654984"/>
            <a:ext cx="16003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 than</a:t>
            </a: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B20B4F-E8EE-405A-A7B3-F411E6A02A3F}"/>
              </a:ext>
            </a:extLst>
          </p:cNvPr>
          <p:cNvSpPr/>
          <p:nvPr/>
        </p:nvSpPr>
        <p:spPr>
          <a:xfrm>
            <a:off x="7932892" y="4654983"/>
            <a:ext cx="12071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best</a:t>
            </a: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F9AC412-51DC-46BD-B294-5E1A2BB0F113}"/>
              </a:ext>
            </a:extLst>
          </p:cNvPr>
          <p:cNvSpPr/>
          <p:nvPr/>
        </p:nvSpPr>
        <p:spPr>
          <a:xfrm>
            <a:off x="4794133" y="5289059"/>
            <a:ext cx="1777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prettier than</a:t>
            </a:r>
            <a:endParaRPr 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BF960E-4CB6-458E-B576-B8DD4033AC25}"/>
              </a:ext>
            </a:extLst>
          </p:cNvPr>
          <p:cNvSpPr/>
          <p:nvPr/>
        </p:nvSpPr>
        <p:spPr>
          <a:xfrm>
            <a:off x="7860842" y="5303912"/>
            <a:ext cx="17340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prettiest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7591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4F16A9-86EF-4FC6-849B-D85B8094E1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325" y="643651"/>
            <a:ext cx="9515475" cy="589526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6127CD4-CDA3-430B-81DB-FC19A25A47A6}"/>
              </a:ext>
            </a:extLst>
          </p:cNvPr>
          <p:cNvSpPr/>
          <p:nvPr/>
        </p:nvSpPr>
        <p:spPr>
          <a:xfrm>
            <a:off x="4687946" y="850087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Less than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2AA451-DA0A-476A-B096-F04B308999B9}"/>
              </a:ext>
            </a:extLst>
          </p:cNvPr>
          <p:cNvSpPr/>
          <p:nvPr/>
        </p:nvSpPr>
        <p:spPr>
          <a:xfrm>
            <a:off x="7802988" y="850087"/>
            <a:ext cx="1263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least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37809D-683F-4EB8-BE20-A433A62477A9}"/>
              </a:ext>
            </a:extLst>
          </p:cNvPr>
          <p:cNvSpPr/>
          <p:nvPr/>
        </p:nvSpPr>
        <p:spPr>
          <a:xfrm>
            <a:off x="4550376" y="1518188"/>
            <a:ext cx="2947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unpleasant than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A77CDD-A175-45EC-8A95-5118CB5A8CBD}"/>
              </a:ext>
            </a:extLst>
          </p:cNvPr>
          <p:cNvSpPr/>
          <p:nvPr/>
        </p:nvSpPr>
        <p:spPr>
          <a:xfrm>
            <a:off x="7677963" y="1518187"/>
            <a:ext cx="27543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unpleasant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1B41D9-AE19-433B-BD1A-81AAECB51D0F}"/>
              </a:ext>
            </a:extLst>
          </p:cNvPr>
          <p:cNvSpPr/>
          <p:nvPr/>
        </p:nvSpPr>
        <p:spPr>
          <a:xfrm>
            <a:off x="4687946" y="2062657"/>
            <a:ext cx="1491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than</a:t>
            </a:r>
            <a:endParaRPr lang="en-US" sz="2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1671BF-EDAA-4B08-9F64-CE6BC32D1004}"/>
              </a:ext>
            </a:extLst>
          </p:cNvPr>
          <p:cNvSpPr/>
          <p:nvPr/>
        </p:nvSpPr>
        <p:spPr>
          <a:xfrm>
            <a:off x="7802988" y="2062657"/>
            <a:ext cx="13674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</a:t>
            </a:r>
            <a:endParaRPr lang="en-US" sz="2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18C87C-6E63-465C-81C7-1146D5977FB5}"/>
              </a:ext>
            </a:extLst>
          </p:cNvPr>
          <p:cNvSpPr/>
          <p:nvPr/>
        </p:nvSpPr>
        <p:spPr>
          <a:xfrm>
            <a:off x="4687946" y="2702737"/>
            <a:ext cx="2419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honest than</a:t>
            </a:r>
            <a:endParaRPr lang="en-US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F9841F-E551-4296-97D3-5EC9294739A7}"/>
              </a:ext>
            </a:extLst>
          </p:cNvPr>
          <p:cNvSpPr/>
          <p:nvPr/>
        </p:nvSpPr>
        <p:spPr>
          <a:xfrm>
            <a:off x="7787477" y="2702737"/>
            <a:ext cx="22263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honest</a:t>
            </a:r>
            <a:endParaRPr lang="en-US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2C5570-7F6C-48DA-A5C5-66A46DA7AF41}"/>
              </a:ext>
            </a:extLst>
          </p:cNvPr>
          <p:cNvSpPr/>
          <p:nvPr/>
        </p:nvSpPr>
        <p:spPr>
          <a:xfrm>
            <a:off x="4687946" y="3342817"/>
            <a:ext cx="1655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wetter than</a:t>
            </a:r>
            <a:endParaRPr lang="en-US" sz="2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10C40A-8FE7-4C5F-A7F2-4CFBF3EC4678}"/>
              </a:ext>
            </a:extLst>
          </p:cNvPr>
          <p:cNvSpPr/>
          <p:nvPr/>
        </p:nvSpPr>
        <p:spPr>
          <a:xfrm>
            <a:off x="7802988" y="3360448"/>
            <a:ext cx="16118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wettest</a:t>
            </a:r>
            <a:endParaRPr lang="en-US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1429845-E7FD-4D53-BD5C-F2CE91E0A67D}"/>
              </a:ext>
            </a:extLst>
          </p:cNvPr>
          <p:cNvSpPr/>
          <p:nvPr/>
        </p:nvSpPr>
        <p:spPr>
          <a:xfrm>
            <a:off x="4580704" y="3980744"/>
            <a:ext cx="23959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foolish than</a:t>
            </a:r>
            <a:endParaRPr lang="en-US" sz="2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A14E3E-56F9-4DC7-B41C-9E1B1783A180}"/>
              </a:ext>
            </a:extLst>
          </p:cNvPr>
          <p:cNvSpPr/>
          <p:nvPr/>
        </p:nvSpPr>
        <p:spPr>
          <a:xfrm>
            <a:off x="7860843" y="4083481"/>
            <a:ext cx="22025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foolish</a:t>
            </a:r>
            <a:endParaRPr lang="en-US" sz="2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7D9D709-8F06-4A13-9BCF-83197954B001}"/>
              </a:ext>
            </a:extLst>
          </p:cNvPr>
          <p:cNvSpPr/>
          <p:nvPr/>
        </p:nvSpPr>
        <p:spPr>
          <a:xfrm>
            <a:off x="4580704" y="4618671"/>
            <a:ext cx="2450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natural than</a:t>
            </a:r>
            <a:endParaRPr lang="en-US" sz="2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71A9C5-FB02-479A-AF2C-904510BA7816}"/>
              </a:ext>
            </a:extLst>
          </p:cNvPr>
          <p:cNvSpPr/>
          <p:nvPr/>
        </p:nvSpPr>
        <p:spPr>
          <a:xfrm>
            <a:off x="7860843" y="4610241"/>
            <a:ext cx="2257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natural</a:t>
            </a:r>
            <a:endParaRPr lang="en-US" sz="24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21BA12-C18F-45F9-A741-C191281A57F0}"/>
              </a:ext>
            </a:extLst>
          </p:cNvPr>
          <p:cNvSpPr/>
          <p:nvPr/>
        </p:nvSpPr>
        <p:spPr>
          <a:xfrm>
            <a:off x="4550376" y="5256598"/>
            <a:ext cx="25040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musical than</a:t>
            </a:r>
            <a:endParaRPr lang="en-US" sz="24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B0CD1D1-D076-4203-B9C2-397CE79887FE}"/>
              </a:ext>
            </a:extLst>
          </p:cNvPr>
          <p:cNvSpPr/>
          <p:nvPr/>
        </p:nvSpPr>
        <p:spPr>
          <a:xfrm>
            <a:off x="7802988" y="5268031"/>
            <a:ext cx="23106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musical</a:t>
            </a:r>
            <a:endParaRPr lang="en-US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0CEDD95-0EA9-4430-998D-2EE89BC91BDE}"/>
              </a:ext>
            </a:extLst>
          </p:cNvPr>
          <p:cNvSpPr/>
          <p:nvPr/>
        </p:nvSpPr>
        <p:spPr>
          <a:xfrm>
            <a:off x="4691781" y="5887817"/>
            <a:ext cx="1632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lighter than</a:t>
            </a:r>
            <a:endParaRPr lang="en-US" sz="2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B974F53-43B8-477F-B543-5DB7BF4686B4}"/>
              </a:ext>
            </a:extLst>
          </p:cNvPr>
          <p:cNvSpPr/>
          <p:nvPr/>
        </p:nvSpPr>
        <p:spPr>
          <a:xfrm>
            <a:off x="7843497" y="5878962"/>
            <a:ext cx="15888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lightest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165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57A4B6A-96C6-4092-8C45-E5871556D1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9933" y="504295"/>
            <a:ext cx="9101667" cy="615237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5B534D9-9941-4BA5-A194-83FBB4E75372}"/>
              </a:ext>
            </a:extLst>
          </p:cNvPr>
          <p:cNvSpPr/>
          <p:nvPr/>
        </p:nvSpPr>
        <p:spPr>
          <a:xfrm>
            <a:off x="4564650" y="1331137"/>
            <a:ext cx="1134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prettier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E8D0065-B9B3-402A-BFE6-CCC3C6487A02}"/>
              </a:ext>
            </a:extLst>
          </p:cNvPr>
          <p:cNvSpPr/>
          <p:nvPr/>
        </p:nvSpPr>
        <p:spPr>
          <a:xfrm>
            <a:off x="4367835" y="2157979"/>
            <a:ext cx="14972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fastest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830C3F-E5CE-4589-BD7F-0845C1A62A33}"/>
              </a:ext>
            </a:extLst>
          </p:cNvPr>
          <p:cNvSpPr/>
          <p:nvPr/>
        </p:nvSpPr>
        <p:spPr>
          <a:xfrm>
            <a:off x="6452667" y="2830753"/>
            <a:ext cx="13837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healthier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4C47ED-154A-4DE3-B8C6-8911AD4BC5A7}"/>
              </a:ext>
            </a:extLst>
          </p:cNvPr>
          <p:cNvSpPr/>
          <p:nvPr/>
        </p:nvSpPr>
        <p:spPr>
          <a:xfrm>
            <a:off x="6096000" y="4100972"/>
            <a:ext cx="957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better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B2C74A-0A80-4B50-8C71-141D9F2D4BA3}"/>
              </a:ext>
            </a:extLst>
          </p:cNvPr>
          <p:cNvSpPr/>
          <p:nvPr/>
        </p:nvSpPr>
        <p:spPr>
          <a:xfrm>
            <a:off x="3985933" y="4824145"/>
            <a:ext cx="8490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121F0E-AF93-45B0-8EBB-BDB3216CC2B2}"/>
              </a:ext>
            </a:extLst>
          </p:cNvPr>
          <p:cNvSpPr/>
          <p:nvPr/>
        </p:nvSpPr>
        <p:spPr>
          <a:xfrm>
            <a:off x="5116469" y="5985488"/>
            <a:ext cx="17133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heaviest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932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2EAD13-4C22-4432-8D01-7C669C9F8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86305"/>
            <a:ext cx="9279467" cy="60987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3821CF-481C-4073-8FEE-7A71C74C554F}"/>
              </a:ext>
            </a:extLst>
          </p:cNvPr>
          <p:cNvSpPr/>
          <p:nvPr/>
        </p:nvSpPr>
        <p:spPr>
          <a:xfrm>
            <a:off x="3910635" y="563041"/>
            <a:ext cx="96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bigger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E02789-9249-4D97-B369-130145D41E39}"/>
              </a:ext>
            </a:extLst>
          </p:cNvPr>
          <p:cNvSpPr/>
          <p:nvPr/>
        </p:nvSpPr>
        <p:spPr>
          <a:xfrm>
            <a:off x="6790995" y="1285417"/>
            <a:ext cx="2440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comfortable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6A5B81-4F6D-43F7-8771-346CD289EB63}"/>
              </a:ext>
            </a:extLst>
          </p:cNvPr>
          <p:cNvSpPr/>
          <p:nvPr/>
        </p:nvSpPr>
        <p:spPr>
          <a:xfrm>
            <a:off x="6096000" y="2546194"/>
            <a:ext cx="1008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worse 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41D497-7577-4782-80AD-908EEC3AEC35}"/>
              </a:ext>
            </a:extLst>
          </p:cNvPr>
          <p:cNvSpPr/>
          <p:nvPr/>
        </p:nvSpPr>
        <p:spPr>
          <a:xfrm>
            <a:off x="4539560" y="3809135"/>
            <a:ext cx="15812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longest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72B077-ECFF-4B2B-BC05-D284D327F808}"/>
              </a:ext>
            </a:extLst>
          </p:cNvPr>
          <p:cNvSpPr/>
          <p:nvPr/>
        </p:nvSpPr>
        <p:spPr>
          <a:xfrm>
            <a:off x="5218290" y="4565605"/>
            <a:ext cx="1566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coldest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66BFBE-583C-4DB5-A470-583E93F3F607}"/>
              </a:ext>
            </a:extLst>
          </p:cNvPr>
          <p:cNvSpPr/>
          <p:nvPr/>
        </p:nvSpPr>
        <p:spPr>
          <a:xfrm>
            <a:off x="6905688" y="5341750"/>
            <a:ext cx="18719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difficult</a:t>
            </a:r>
            <a:endParaRPr lang="en-US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D3BCE0-F941-4433-BFBE-F905F405CE06}"/>
              </a:ext>
            </a:extLst>
          </p:cNvPr>
          <p:cNvSpPr/>
          <p:nvPr/>
        </p:nvSpPr>
        <p:spPr>
          <a:xfrm>
            <a:off x="6666228" y="5910030"/>
            <a:ext cx="22540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 interesting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263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123E00-D8C0-4AD6-A456-3363F38CE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1042987"/>
            <a:ext cx="9801225" cy="477202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F86C8ED-EB74-4AFF-AC22-86B813A5607D}"/>
              </a:ext>
            </a:extLst>
          </p:cNvPr>
          <p:cNvSpPr/>
          <p:nvPr/>
        </p:nvSpPr>
        <p:spPr>
          <a:xfrm>
            <a:off x="4236331" y="1153442"/>
            <a:ext cx="8333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taller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1E1F4B-0498-4BEE-B509-3A4817CA25A1}"/>
              </a:ext>
            </a:extLst>
          </p:cNvPr>
          <p:cNvSpPr/>
          <p:nvPr/>
        </p:nvSpPr>
        <p:spPr>
          <a:xfrm>
            <a:off x="4236331" y="1725562"/>
            <a:ext cx="1209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younger</a:t>
            </a: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983AD7-5F4C-464E-B288-DC4C20A8D779}"/>
              </a:ext>
            </a:extLst>
          </p:cNvPr>
          <p:cNvSpPr/>
          <p:nvPr/>
        </p:nvSpPr>
        <p:spPr>
          <a:xfrm>
            <a:off x="4311745" y="2408137"/>
            <a:ext cx="96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hotter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89E08A9-9858-4C4F-83A0-A1BA55FF80E4}"/>
              </a:ext>
            </a:extLst>
          </p:cNvPr>
          <p:cNvSpPr/>
          <p:nvPr/>
        </p:nvSpPr>
        <p:spPr>
          <a:xfrm>
            <a:off x="6215960" y="3198166"/>
            <a:ext cx="23404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most popular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7110EA-1C0C-42FC-8F6D-4B9F8FC69D43}"/>
              </a:ext>
            </a:extLst>
          </p:cNvPr>
          <p:cNvSpPr/>
          <p:nvPr/>
        </p:nvSpPr>
        <p:spPr>
          <a:xfrm>
            <a:off x="5763474" y="4575372"/>
            <a:ext cx="15149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richest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7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C0FB3D-6DAC-4A6D-9E97-88E0886F3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050" y="461962"/>
            <a:ext cx="9867900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40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309EEF-40EF-497C-BD66-BF3F42045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879" y="1135591"/>
            <a:ext cx="62007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44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840508-0301-497D-8CF6-DFA2063B9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628650"/>
            <a:ext cx="1022985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7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4EF84D-68F8-46AF-873A-399099D79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829" y="444501"/>
            <a:ext cx="9029171" cy="6187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3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4086026-22D4-43DC-AD1D-6642229498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961" y="309387"/>
            <a:ext cx="9336640" cy="634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520345-8F2B-4400-81A8-DDA480278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034" y="0"/>
            <a:ext cx="107263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823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AB11013-9519-4EA2-8200-09F72B5BC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401108"/>
            <a:ext cx="9111721" cy="628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436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9C2455-5946-43DF-94AF-962A73D168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387" y="447675"/>
            <a:ext cx="8277225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8490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63</TotalTime>
  <Words>108</Words>
  <Application>Microsoft Office PowerPoint</Application>
  <PresentationFormat>Widescreen</PresentationFormat>
  <Paragraphs>50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Gallery</vt:lpstr>
      <vt:lpstr>Comparative and superlative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L.Emseeh</dc:creator>
  <cp:lastModifiedBy>N.Mousa</cp:lastModifiedBy>
  <cp:revision>14</cp:revision>
  <dcterms:created xsi:type="dcterms:W3CDTF">2023-03-01T09:30:55Z</dcterms:created>
  <dcterms:modified xsi:type="dcterms:W3CDTF">2023-03-28T08:47:17Z</dcterms:modified>
</cp:coreProperties>
</file>