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78" y="-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23791-49DE-4920-8F8E-D2F987E5B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A163C0-09F2-4353-A921-78074BBE0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F20E3-0BFB-421F-830C-5999BD944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F3B5-A278-4A1B-ACAF-D9E88CA79E5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04F61-880B-4EB1-ABBB-B59FE20C2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3A8C3-C40C-4F91-80E3-716356F1D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3902-754D-45D6-8146-B1AC42C30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5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1943B-3713-4C0B-89FF-FFE16632A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954D0-9E89-497B-B998-2F128C712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11274-BD25-49AB-9722-99BFC6EB4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F3B5-A278-4A1B-ACAF-D9E88CA79E5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E2E6E-138B-47EA-9ADB-0AEC9F152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5882A-012D-43FA-B47E-CCCC7EF9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3902-754D-45D6-8146-B1AC42C30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7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1F5458-6016-459B-9E11-09780122ED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C568BC-B2B3-4DE3-BE81-940CE8453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43CC6-823D-4FCF-A1A4-1C93DBB6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F3B5-A278-4A1B-ACAF-D9E88CA79E5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BD852-BD04-446A-848E-89EA5418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D4276-7B37-4F8A-95D4-C5C7A38DD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3902-754D-45D6-8146-B1AC42C30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4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39B94-CC37-49B0-834F-32EE3D894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858F0-16D5-4018-8A3C-63F14BE66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B2EA2-095D-4BEA-B7BF-58E28B37E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F3B5-A278-4A1B-ACAF-D9E88CA79E5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82B01-FF37-4970-804A-6F5F2F63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BFBB-53FF-4DC1-B3B2-03D1508A2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3902-754D-45D6-8146-B1AC42C30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1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FBD88-A254-4FC4-B94F-3D1919D61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72F9F-A836-4472-9C0E-18280105F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84C75-E745-4F92-A499-E389159E7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F3B5-A278-4A1B-ACAF-D9E88CA79E5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52686-5862-41A6-AE64-C8ED48FAE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1961D-3B1A-4857-A3C6-2E44E0EA5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3902-754D-45D6-8146-B1AC42C30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5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A4F6A-D208-474E-A1F6-6B221AC3C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A0423-FD04-48EE-99CE-89AB6C04A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4EBAE2-BC92-49B3-980A-15803A2F8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5BA97-F920-41D7-8BA3-52399316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F3B5-A278-4A1B-ACAF-D9E88CA79E5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3BB26-BCC7-4714-95D1-0C825FC4D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2808B-9A21-46AE-8E05-468D07CC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3902-754D-45D6-8146-B1AC42C30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5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F837-C2DA-4A0B-8EB8-D987CF56C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381F0-2882-49B3-9973-EEE5A2644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19641-6327-4317-A90C-C3E6B9007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ECBB8D-69D8-4197-B6D0-9F1D5361C1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774CCB-F862-41C0-B53D-4F23C89100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4A3447-7A33-4C68-AFDD-97B1FD16F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F3B5-A278-4A1B-ACAF-D9E88CA79E5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0B6A00-78C4-4D31-8856-60E505D3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949094-F5F4-4978-94C9-24D64078A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3902-754D-45D6-8146-B1AC42C30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6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603C2-229A-499F-862C-53D50DE20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5D64CE-117C-4D20-882B-43EA7189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F3B5-A278-4A1B-ACAF-D9E88CA79E5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9646B-C1DE-4572-88B8-3D7A88FA8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2285B-3C62-4172-89FB-D30577FA9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3902-754D-45D6-8146-B1AC42C30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4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5D4999-0374-4BF5-8977-CAA07AAFF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F3B5-A278-4A1B-ACAF-D9E88CA79E5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340BE8-9E4F-4779-9E5A-CA7120FB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915AC-8DD9-4CD9-BAED-CDF9884A8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3902-754D-45D6-8146-B1AC42C30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4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98DF7-85EE-436E-9498-40D3DCF5F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E0D38-C545-47B1-97F1-08515307C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C9D82-F638-4854-B017-44385AEAE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93557-B3E9-4F43-8C28-C3B4B2498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F3B5-A278-4A1B-ACAF-D9E88CA79E5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1C69F-C357-4A5B-8E28-3E2880AB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F5B07-DA53-4D49-A021-94EC3A86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3902-754D-45D6-8146-B1AC42C30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0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11F4A-9475-4185-AE45-409674EF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50B2AF-139A-4485-B837-65839D0BA8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6AADF-7FED-48D9-B3A5-93D628D1A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4E9F6-54EB-493E-8910-04103EFB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F3B5-A278-4A1B-ACAF-D9E88CA79E5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13A3A-A5BB-4963-9DB8-29E8F24AF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1D627-82D2-4D6F-87F8-24F93616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3902-754D-45D6-8146-B1AC42C30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6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3678F1-12E8-4B04-B003-7709FF4E7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F4295-F8C2-48A4-8151-B2FCC391F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2C17E-1338-4E36-AFEC-7B43E0A19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BF3B5-A278-4A1B-ACAF-D9E88CA79E5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A1DA2-FD7B-4B74-BC5F-55521C71E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7703A-3468-4B91-861F-F8765BC58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23902-754D-45D6-8146-B1AC42C30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9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0317A7-529C-47F9-89AE-234C700EE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Reported Speech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Study sheet </a:t>
            </a:r>
          </a:p>
        </p:txBody>
      </p:sp>
      <p:pic>
        <p:nvPicPr>
          <p:cNvPr id="1026" name="Picture 2" descr="Direct and indirect speech - English ESL Powerpoints for distance learning  and physical classrooms">
            <a:extLst>
              <a:ext uri="{FF2B5EF4-FFF2-40B4-BE49-F238E27FC236}">
                <a16:creationId xmlns:a16="http://schemas.microsoft.com/office/drawing/2014/main" id="{26C69649-93C7-428F-B9B6-28F0CBC3D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131" y="1690688"/>
            <a:ext cx="7538416" cy="533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2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C3DFE1-93EF-432B-A43E-44977B5DC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08" y="861391"/>
            <a:ext cx="10948910" cy="498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6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3BF76B-A787-4CB1-A320-CB3DF5A19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452" y="545623"/>
            <a:ext cx="6334539" cy="627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49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05FAEB-21F5-48C4-A68C-B97D2CA5F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322" y="661601"/>
            <a:ext cx="8282607" cy="600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3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7E7E43-BB97-4949-9C8B-8BC4D9610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17" y="2027583"/>
            <a:ext cx="10552117" cy="291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91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3FF989-E770-41C7-AAA7-2D121871B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1" y="385638"/>
            <a:ext cx="8786191" cy="616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86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FE7E21-33B5-4C18-8B94-E6D079F4C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548" y="28354"/>
            <a:ext cx="5321008" cy="669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5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E26B2E-2542-4068-B36F-037EA83CA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241" y="1085522"/>
            <a:ext cx="5630779" cy="603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54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Reported Speech Study sheet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L.Mriesh</dc:creator>
  <cp:lastModifiedBy>L.Mriesh</cp:lastModifiedBy>
  <cp:revision>6</cp:revision>
  <dcterms:created xsi:type="dcterms:W3CDTF">2022-05-09T10:44:20Z</dcterms:created>
  <dcterms:modified xsi:type="dcterms:W3CDTF">2022-05-10T05:26:53Z</dcterms:modified>
</cp:coreProperties>
</file>