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1" r:id="rId3"/>
    <p:sldId id="258" r:id="rId4"/>
    <p:sldId id="259" r:id="rId5"/>
    <p:sldId id="268" r:id="rId6"/>
    <p:sldId id="260" r:id="rId7"/>
    <p:sldId id="261" r:id="rId8"/>
    <p:sldId id="262" r:id="rId9"/>
    <p:sldId id="264" r:id="rId10"/>
    <p:sldId id="265" r:id="rId11"/>
    <p:sldId id="266" r:id="rId12"/>
    <p:sldId id="267" r:id="rId13"/>
    <p:sldId id="269"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813E89D-69D0-4FFF-8133-E545556E66DD}" type="datetimeFigureOut">
              <a:rPr lang="en-US" smtClean="0"/>
              <a:pPr/>
              <a:t>4/6/2023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251AE21-A782-4486-A8FB-897EB4EFD3C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3E89D-69D0-4FFF-8133-E545556E66DD}"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AE21-A782-4486-A8FB-897EB4EFD3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3E89D-69D0-4FFF-8133-E545556E66DD}"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AE21-A782-4486-A8FB-897EB4EFD3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3E89D-69D0-4FFF-8133-E545556E66DD}"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AE21-A782-4486-A8FB-897EB4EFD3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13E89D-69D0-4FFF-8133-E545556E66DD}"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AE21-A782-4486-A8FB-897EB4EFD3C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3E89D-69D0-4FFF-8133-E545556E66DD}"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AE21-A782-4486-A8FB-897EB4EFD3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13E89D-69D0-4FFF-8133-E545556E66DD}"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1AE21-A782-4486-A8FB-897EB4EFD3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813E89D-69D0-4FFF-8133-E545556E66DD}"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1AE21-A782-4486-A8FB-897EB4EFD3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3E89D-69D0-4FFF-8133-E545556E66DD}"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1AE21-A782-4486-A8FB-897EB4EFD3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3E89D-69D0-4FFF-8133-E545556E66DD}"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AE21-A782-4486-A8FB-897EB4EFD3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13E89D-69D0-4FFF-8133-E545556E66DD}"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251AE21-A782-4486-A8FB-897EB4EFD3C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13E89D-69D0-4FFF-8133-E545556E66DD}" type="datetimeFigureOut">
              <a:rPr lang="en-US" smtClean="0"/>
              <a:pPr/>
              <a:t>4/6/2023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51AE21-A782-4486-A8FB-897EB4EFD3C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Narratives</a:t>
            </a:r>
            <a:r>
              <a:rPr lang="en-US" dirty="0"/>
              <a:t> - Stories</a:t>
            </a:r>
          </a:p>
        </p:txBody>
      </p:sp>
      <p:pic>
        <p:nvPicPr>
          <p:cNvPr id="1026" name="Picture 2" descr="http://steven-montano.com/wp-content/uploads/2015/10/short-stories1.jpg"/>
          <p:cNvPicPr>
            <a:picLocks noChangeAspect="1" noChangeArrowheads="1"/>
          </p:cNvPicPr>
          <p:nvPr/>
        </p:nvPicPr>
        <p:blipFill>
          <a:blip r:embed="rId2" cstate="print"/>
          <a:srcRect/>
          <a:stretch>
            <a:fillRect/>
          </a:stretch>
        </p:blipFill>
        <p:spPr bwMode="auto">
          <a:xfrm>
            <a:off x="685800" y="2286000"/>
            <a:ext cx="7864329" cy="381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a:solidFill>
                  <a:schemeClr val="accent1">
                    <a:lumMod val="75000"/>
                  </a:schemeClr>
                </a:solidFill>
              </a:rPr>
              <a:t>Points to consider</a:t>
            </a:r>
            <a:br>
              <a:rPr lang="en-US" dirty="0"/>
            </a:br>
            <a:r>
              <a:rPr lang="en-US" dirty="0"/>
              <a:t>2. Use Various </a:t>
            </a:r>
            <a:r>
              <a:rPr lang="en-US" dirty="0">
                <a:solidFill>
                  <a:srgbClr val="FF0000"/>
                </a:solidFill>
              </a:rPr>
              <a:t>adjectives </a:t>
            </a:r>
            <a:r>
              <a:rPr lang="en-US" dirty="0"/>
              <a:t>and describe feelings and actions </a:t>
            </a:r>
            <a:br>
              <a:rPr lang="en-US" dirty="0"/>
            </a:br>
            <a:endParaRPr lang="en-US" dirty="0"/>
          </a:p>
        </p:txBody>
      </p:sp>
      <p:pic>
        <p:nvPicPr>
          <p:cNvPr id="23554" name="Picture 2" descr="https://sunflowerstorytime.files.wordpress.com/2011/03/emotion-faces-picture-e1429925480789.png"/>
          <p:cNvPicPr>
            <a:picLocks noChangeAspect="1" noChangeArrowheads="1"/>
          </p:cNvPicPr>
          <p:nvPr/>
        </p:nvPicPr>
        <p:blipFill>
          <a:blip r:embed="rId2" cstate="print"/>
          <a:srcRect/>
          <a:stretch>
            <a:fillRect/>
          </a:stretch>
        </p:blipFill>
        <p:spPr bwMode="auto">
          <a:xfrm>
            <a:off x="1524000" y="2209800"/>
            <a:ext cx="6036128" cy="44949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3886200"/>
          </a:xfrm>
        </p:spPr>
        <p:txBody>
          <a:bodyPr>
            <a:normAutofit fontScale="90000"/>
          </a:bodyPr>
          <a:lstStyle/>
          <a:p>
            <a:r>
              <a:rPr lang="en-US" b="1" dirty="0">
                <a:solidFill>
                  <a:srgbClr val="00B050"/>
                </a:solidFill>
              </a:rPr>
              <a:t>Points to consider</a:t>
            </a:r>
            <a:br>
              <a:rPr lang="en-US" dirty="0">
                <a:solidFill>
                  <a:srgbClr val="00B050"/>
                </a:solidFill>
              </a:rPr>
            </a:br>
            <a:r>
              <a:rPr lang="en-US" sz="4400" dirty="0"/>
              <a:t>3. Be careful with tenses you choose.</a:t>
            </a:r>
            <a:br>
              <a:rPr lang="en-US" sz="4400" dirty="0"/>
            </a:br>
            <a:r>
              <a:rPr lang="en-US" sz="4400" dirty="0"/>
              <a:t>You can use </a:t>
            </a:r>
            <a:r>
              <a:rPr lang="en-US" sz="4400" b="1" dirty="0">
                <a:solidFill>
                  <a:srgbClr val="0070C0"/>
                </a:solidFill>
              </a:rPr>
              <a:t>past continuous </a:t>
            </a:r>
            <a:r>
              <a:rPr lang="en-US" sz="4400" dirty="0"/>
              <a:t>to set the scene, </a:t>
            </a:r>
            <a:r>
              <a:rPr lang="en-US" sz="4400" b="1" dirty="0">
                <a:solidFill>
                  <a:srgbClr val="7030A0"/>
                </a:solidFill>
              </a:rPr>
              <a:t>Past simple </a:t>
            </a:r>
            <a:r>
              <a:rPr lang="en-US" sz="4400" dirty="0"/>
              <a:t>to describe the main events, </a:t>
            </a:r>
            <a:r>
              <a:rPr lang="en-US" sz="4400" b="1" dirty="0">
                <a:solidFill>
                  <a:schemeClr val="accent2">
                    <a:lumMod val="60000"/>
                    <a:lumOff val="40000"/>
                  </a:schemeClr>
                </a:solidFill>
              </a:rPr>
              <a:t>Past perfect </a:t>
            </a:r>
            <a:r>
              <a:rPr lang="en-US" sz="4400" dirty="0"/>
              <a:t>to give the </a:t>
            </a:r>
            <a:r>
              <a:rPr lang="en-US" sz="4400" dirty="0">
                <a:solidFill>
                  <a:srgbClr val="FF0000"/>
                </a:solidFill>
              </a:rPr>
              <a:t>background of the story.</a:t>
            </a:r>
            <a:br>
              <a:rPr lang="en-US" dirty="0"/>
            </a:br>
            <a:endParaRPr lang="en-US" dirty="0">
              <a:solidFill>
                <a:srgbClr val="00B050"/>
              </a:solidFill>
            </a:endParaRPr>
          </a:p>
        </p:txBody>
      </p:sp>
      <p:pic>
        <p:nvPicPr>
          <p:cNvPr id="22530" name="Picture 2" descr="http://comps.gograph.com/past-present-and-future-keys-show-evolution-or-aging_gg61818418.jpg"/>
          <p:cNvPicPr>
            <a:picLocks noChangeAspect="1" noChangeArrowheads="1"/>
          </p:cNvPicPr>
          <p:nvPr/>
        </p:nvPicPr>
        <p:blipFill>
          <a:blip r:embed="rId2" cstate="print"/>
          <a:srcRect b="6227"/>
          <a:stretch>
            <a:fillRect/>
          </a:stretch>
        </p:blipFill>
        <p:spPr bwMode="auto">
          <a:xfrm>
            <a:off x="1752600" y="4069976"/>
            <a:ext cx="4953000" cy="23308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r>
              <a:rPr lang="en-US" sz="3600" dirty="0">
                <a:solidFill>
                  <a:srgbClr val="C00000"/>
                </a:solidFill>
              </a:rPr>
              <a:t>Points to consider</a:t>
            </a:r>
            <a:br>
              <a:rPr lang="en-US" sz="3600" dirty="0">
                <a:solidFill>
                  <a:srgbClr val="C00000"/>
                </a:solidFill>
              </a:rPr>
            </a:br>
            <a:r>
              <a:rPr lang="en-US" sz="3600" dirty="0">
                <a:solidFill>
                  <a:srgbClr val="002060"/>
                </a:solidFill>
              </a:rPr>
              <a:t>4. Description of people, places, objects, or events and descriptive techniques can be used in a narrative when you want to emphasise specific parts of your narrative.</a:t>
            </a:r>
          </a:p>
        </p:txBody>
      </p:sp>
      <p:pic>
        <p:nvPicPr>
          <p:cNvPr id="21508" name="Picture 4" descr="http://comps.canstockphoto.com/can-stock-photo_csp3291734.jpg"/>
          <p:cNvPicPr>
            <a:picLocks noChangeAspect="1" noChangeArrowheads="1"/>
          </p:cNvPicPr>
          <p:nvPr/>
        </p:nvPicPr>
        <p:blipFill>
          <a:blip r:embed="rId2" cstate="print"/>
          <a:srcRect b="4762"/>
          <a:stretch>
            <a:fillRect/>
          </a:stretch>
        </p:blipFill>
        <p:spPr bwMode="auto">
          <a:xfrm>
            <a:off x="1676400" y="4038600"/>
            <a:ext cx="5029200" cy="2514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Techniques to begin your story</a:t>
            </a:r>
            <a:endParaRPr lang="en-US" dirty="0"/>
          </a:p>
        </p:txBody>
      </p:sp>
      <p:sp>
        <p:nvSpPr>
          <p:cNvPr id="3" name="Content Placeholder 2"/>
          <p:cNvSpPr>
            <a:spLocks noGrp="1"/>
          </p:cNvSpPr>
          <p:nvPr>
            <p:ph idx="1"/>
          </p:nvPr>
        </p:nvSpPr>
        <p:spPr>
          <a:xfrm>
            <a:off x="457200" y="1981200"/>
            <a:ext cx="8001000" cy="4495800"/>
          </a:xfrm>
        </p:spPr>
        <p:txBody>
          <a:bodyPr>
            <a:noAutofit/>
          </a:bodyPr>
          <a:lstStyle/>
          <a:p>
            <a:pPr lvl="1">
              <a:buFont typeface="Wingdings" pitchFamily="2" charset="2"/>
              <a:buChar char="Ø"/>
            </a:pPr>
            <a:r>
              <a:rPr lang="en-US" sz="4000" b="1" dirty="0">
                <a:solidFill>
                  <a:schemeClr val="accent6">
                    <a:lumMod val="50000"/>
                  </a:schemeClr>
                </a:solidFill>
              </a:rPr>
              <a:t>Describing weather, people, surrounding, etc. using the senses.</a:t>
            </a:r>
          </a:p>
          <a:p>
            <a:pPr lvl="1">
              <a:buFont typeface="Wingdings" pitchFamily="2" charset="2"/>
              <a:buChar char="Ø"/>
            </a:pPr>
            <a:r>
              <a:rPr lang="en-US" sz="4000" b="1" dirty="0">
                <a:solidFill>
                  <a:schemeClr val="accent6">
                    <a:lumMod val="50000"/>
                  </a:schemeClr>
                </a:solidFill>
              </a:rPr>
              <a:t>Using direct speech.</a:t>
            </a:r>
          </a:p>
          <a:p>
            <a:pPr lvl="1">
              <a:buFont typeface="Wingdings" pitchFamily="2" charset="2"/>
              <a:buChar char="Ø"/>
            </a:pPr>
            <a:r>
              <a:rPr lang="en-US" sz="4000" b="1" dirty="0">
                <a:solidFill>
                  <a:schemeClr val="accent6">
                    <a:lumMod val="50000"/>
                  </a:schemeClr>
                </a:solidFill>
              </a:rPr>
              <a:t>Asking a question which expects no answer.</a:t>
            </a:r>
          </a:p>
          <a:p>
            <a:pPr lvl="1">
              <a:buFont typeface="Wingdings" pitchFamily="2" charset="2"/>
              <a:buChar char="Ø"/>
            </a:pPr>
            <a:r>
              <a:rPr lang="en-US" sz="4000" b="1" dirty="0">
                <a:solidFill>
                  <a:schemeClr val="accent6">
                    <a:lumMod val="50000"/>
                  </a:schemeClr>
                </a:solidFill>
              </a:rPr>
              <a:t>Creating mystery or suspense</a:t>
            </a:r>
          </a:p>
          <a:p>
            <a:pPr lvl="1">
              <a:buNone/>
            </a:pPr>
            <a:endParaRPr lang="en-US" sz="4000" b="1" dirty="0">
              <a:solidFill>
                <a:schemeClr val="accent6">
                  <a:lumMod val="50000"/>
                </a:schemeClr>
              </a:solidFill>
            </a:endParaRPr>
          </a:p>
          <a:p>
            <a:pPr lvl="1">
              <a:buFont typeface="Wingdings" pitchFamily="2" charset="2"/>
              <a:buChar char="Ø"/>
            </a:pPr>
            <a:endParaRPr lang="en-US" sz="4000" b="1" dirty="0">
              <a:solidFill>
                <a:schemeClr val="accent6">
                  <a:lumMod val="50000"/>
                </a:schemeClr>
              </a:solidFill>
            </a:endParaRPr>
          </a:p>
          <a:p>
            <a:pPr lvl="1">
              <a:buFont typeface="Wingdings" pitchFamily="2" charset="2"/>
              <a:buChar char="Ø"/>
            </a:pPr>
            <a:endParaRPr lang="en-US" sz="4000" b="1" dirty="0">
              <a:solidFill>
                <a:schemeClr val="accent6">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Classwork # 1</a:t>
            </a:r>
          </a:p>
        </p:txBody>
      </p:sp>
      <p:sp>
        <p:nvSpPr>
          <p:cNvPr id="3" name="Content Placeholder 2"/>
          <p:cNvSpPr>
            <a:spLocks noGrp="1"/>
          </p:cNvSpPr>
          <p:nvPr>
            <p:ph idx="1"/>
          </p:nvPr>
        </p:nvSpPr>
        <p:spPr>
          <a:xfrm>
            <a:off x="457200" y="1935480"/>
            <a:ext cx="8229600" cy="4693920"/>
          </a:xfrm>
        </p:spPr>
        <p:txBody>
          <a:bodyPr/>
          <a:lstStyle/>
          <a:p>
            <a:pPr lvl="0">
              <a:buNone/>
            </a:pPr>
            <a:r>
              <a:rPr lang="en-US" b="1" dirty="0">
                <a:solidFill>
                  <a:schemeClr val="accent1">
                    <a:lumMod val="75000"/>
                  </a:schemeClr>
                </a:solidFill>
              </a:rPr>
              <a:t>  How would you like to be only two cm high .What would be some of the advantages of being so tiny? What would be some of the problems? Write a children's story about a person of unusual size. In your story, show how this character's size creates a problem or helps to solve one.</a:t>
            </a:r>
            <a:endParaRPr lang="en-US" dirty="0">
              <a:solidFill>
                <a:schemeClr val="accent1">
                  <a:lumMod val="75000"/>
                </a:schemeClr>
              </a:solidFill>
            </a:endParaRPr>
          </a:p>
        </p:txBody>
      </p:sp>
      <p:pic>
        <p:nvPicPr>
          <p:cNvPr id="1026" name="Picture 2" descr="Image result for short people clip art"/>
          <p:cNvPicPr>
            <a:picLocks noChangeAspect="1" noChangeArrowheads="1"/>
          </p:cNvPicPr>
          <p:nvPr/>
        </p:nvPicPr>
        <p:blipFill>
          <a:blip r:embed="rId2" cstate="print"/>
          <a:srcRect b="12308"/>
          <a:stretch>
            <a:fillRect/>
          </a:stretch>
        </p:blipFill>
        <p:spPr bwMode="auto">
          <a:xfrm>
            <a:off x="3086100" y="4425462"/>
            <a:ext cx="2971800" cy="243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work# 2</a:t>
            </a:r>
          </a:p>
        </p:txBody>
      </p:sp>
      <p:sp>
        <p:nvSpPr>
          <p:cNvPr id="3" name="Content Placeholder 2"/>
          <p:cNvSpPr>
            <a:spLocks noGrp="1"/>
          </p:cNvSpPr>
          <p:nvPr>
            <p:ph idx="1"/>
          </p:nvPr>
        </p:nvSpPr>
        <p:spPr/>
        <p:txBody>
          <a:bodyPr/>
          <a:lstStyle/>
          <a:p>
            <a:pPr lvl="0">
              <a:buNone/>
            </a:pPr>
            <a:r>
              <a:rPr lang="en-US" b="1" dirty="0"/>
              <a:t>Sometimes we wonder what it would be like if we could fly. Imagine that you woke up one morning and were able to fly. Write a story about where you went and what you did.</a:t>
            </a:r>
            <a:endParaRPr lang="en-US" dirty="0"/>
          </a:p>
          <a:p>
            <a:pPr>
              <a:buNone/>
            </a:pPr>
            <a:endParaRPr lang="en-US" dirty="0"/>
          </a:p>
        </p:txBody>
      </p:sp>
      <p:pic>
        <p:nvPicPr>
          <p:cNvPr id="28674" name="Picture 2" descr="Image result for people  fly clip art"/>
          <p:cNvPicPr>
            <a:picLocks noChangeAspect="1" noChangeArrowheads="1"/>
          </p:cNvPicPr>
          <p:nvPr/>
        </p:nvPicPr>
        <p:blipFill>
          <a:blip r:embed="rId2" cstate="print"/>
          <a:srcRect/>
          <a:stretch>
            <a:fillRect/>
          </a:stretch>
        </p:blipFill>
        <p:spPr bwMode="auto">
          <a:xfrm>
            <a:off x="1066800" y="3774621"/>
            <a:ext cx="6629400" cy="29309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This kind of writing can be found in novels and articles.</a:t>
            </a:r>
          </a:p>
        </p:txBody>
      </p:sp>
      <p:pic>
        <p:nvPicPr>
          <p:cNvPr id="19458" name="Picture 2" descr="http://www.bang2write.com/wp-content/uploads/2012/09/novels.jpg"/>
          <p:cNvPicPr>
            <a:picLocks noChangeAspect="1" noChangeArrowheads="1"/>
          </p:cNvPicPr>
          <p:nvPr/>
        </p:nvPicPr>
        <p:blipFill>
          <a:blip r:embed="rId2" cstate="print"/>
          <a:srcRect/>
          <a:stretch>
            <a:fillRect/>
          </a:stretch>
        </p:blipFill>
        <p:spPr bwMode="auto">
          <a:xfrm>
            <a:off x="1066800" y="2133600"/>
            <a:ext cx="5867400" cy="42407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Narrative</a:t>
            </a:r>
            <a:r>
              <a:rPr lang="en-US" dirty="0"/>
              <a:t> can be written in the first, second or third person</a:t>
            </a:r>
          </a:p>
        </p:txBody>
      </p:sp>
      <p:pic>
        <p:nvPicPr>
          <p:cNvPr id="15364" name="Picture 4" descr="http://image.slidesharecdn.com/1st-3rdpersonnarrativeclassslides-120425000400-phpapp01/95/1st-3rd-person-narrative-classslides-11-728.jpg?cb=1335312277"/>
          <p:cNvPicPr>
            <a:picLocks noChangeAspect="1" noChangeArrowheads="1"/>
          </p:cNvPicPr>
          <p:nvPr/>
        </p:nvPicPr>
        <p:blipFill>
          <a:blip r:embed="rId2" cstate="print"/>
          <a:srcRect/>
          <a:stretch>
            <a:fillRect/>
          </a:stretch>
        </p:blipFill>
        <p:spPr bwMode="auto">
          <a:xfrm>
            <a:off x="2057400" y="2057400"/>
            <a:ext cx="5257800" cy="39433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Good narrative should consist of:</a:t>
            </a:r>
            <a:br>
              <a:rPr lang="en-US" dirty="0"/>
            </a:br>
            <a:endParaRPr lang="en-US" dirty="0"/>
          </a:p>
        </p:txBody>
      </p:sp>
      <p:pic>
        <p:nvPicPr>
          <p:cNvPr id="16386" name="Picture 2" descr="https://522etec.wikispaces.com/file/view/Introduction%20Page%20Icon.jpg/349152210/Introduction%20Page%20Icon.jpg"/>
          <p:cNvPicPr>
            <a:picLocks noChangeAspect="1" noChangeArrowheads="1"/>
          </p:cNvPicPr>
          <p:nvPr/>
        </p:nvPicPr>
        <p:blipFill>
          <a:blip r:embed="rId2" cstate="print"/>
          <a:srcRect b="17857"/>
          <a:stretch>
            <a:fillRect/>
          </a:stretch>
        </p:blipFill>
        <p:spPr bwMode="auto">
          <a:xfrm>
            <a:off x="1681651" y="1905000"/>
            <a:ext cx="5695379" cy="3886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657600"/>
            <a:ext cx="8229600" cy="2468563"/>
          </a:xfrm>
        </p:spPr>
        <p:txBody>
          <a:bodyPr>
            <a:normAutofit/>
          </a:bodyPr>
          <a:lstStyle/>
          <a:p>
            <a:pPr algn="ctr">
              <a:buNone/>
            </a:pPr>
            <a:r>
              <a:rPr lang="en-US" sz="6000" b="1" dirty="0">
                <a:solidFill>
                  <a:schemeClr val="tx2">
                    <a:lumMod val="75000"/>
                  </a:schemeClr>
                </a:solidFill>
                <a:latin typeface="Berlin Sans FB" pitchFamily="34" charset="0"/>
              </a:rPr>
              <a:t>To attract the reader’s attention</a:t>
            </a:r>
          </a:p>
        </p:txBody>
      </p:sp>
      <p:pic>
        <p:nvPicPr>
          <p:cNvPr id="1026" name="Picture 2" descr="https://media.licdn.com/media/p/1/005/0b5/139/3970c91.png"/>
          <p:cNvPicPr>
            <a:picLocks noChangeAspect="1" noChangeArrowheads="1"/>
          </p:cNvPicPr>
          <p:nvPr/>
        </p:nvPicPr>
        <p:blipFill>
          <a:blip r:embed="rId2" cstate="print"/>
          <a:srcRect/>
          <a:stretch>
            <a:fillRect/>
          </a:stretch>
        </p:blipFill>
        <p:spPr bwMode="auto">
          <a:xfrm>
            <a:off x="1447800" y="838200"/>
            <a:ext cx="6153150" cy="18954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tncenergy.com/images/Introduction.png"/>
          <p:cNvPicPr>
            <a:picLocks noChangeAspect="1" noChangeArrowheads="1"/>
          </p:cNvPicPr>
          <p:nvPr/>
        </p:nvPicPr>
        <p:blipFill>
          <a:blip r:embed="rId2" cstate="print"/>
          <a:srcRect/>
          <a:stretch>
            <a:fillRect/>
          </a:stretch>
        </p:blipFill>
        <p:spPr bwMode="auto">
          <a:xfrm>
            <a:off x="1905000" y="0"/>
            <a:ext cx="4572000" cy="2194430"/>
          </a:xfrm>
          <a:prstGeom prst="rect">
            <a:avLst/>
          </a:prstGeom>
          <a:noFill/>
        </p:spPr>
      </p:pic>
      <p:sp>
        <p:nvSpPr>
          <p:cNvPr id="5" name="Text Placeholder 4"/>
          <p:cNvSpPr>
            <a:spLocks noGrp="1"/>
          </p:cNvSpPr>
          <p:nvPr>
            <p:ph type="body" idx="1"/>
          </p:nvPr>
        </p:nvSpPr>
        <p:spPr>
          <a:xfrm>
            <a:off x="722313" y="1828801"/>
            <a:ext cx="7772400" cy="1295399"/>
          </a:xfrm>
        </p:spPr>
        <p:txBody>
          <a:bodyPr>
            <a:normAutofit/>
          </a:bodyPr>
          <a:lstStyle/>
          <a:p>
            <a:r>
              <a:rPr lang="en-US" sz="2400" b="1" dirty="0">
                <a:solidFill>
                  <a:srgbClr val="002060"/>
                </a:solidFill>
              </a:rPr>
              <a:t>You set the scene (people, time and place in an interesting way to catch the reader attention and make him /her to continue reading your story.</a:t>
            </a:r>
          </a:p>
        </p:txBody>
      </p:sp>
      <p:pic>
        <p:nvPicPr>
          <p:cNvPr id="17412" name="Picture 4" descr="http://4.bp.blogspot.com/-q8ASguv17G8/VC5MWZn4TMI/AAAAAAAAAtk/hSue793HEas/s1600/Screen%2BShot%2B2014-10-03%2Bat%2B3.43.09%2BPM.png"/>
          <p:cNvPicPr>
            <a:picLocks noChangeAspect="1" noChangeArrowheads="1"/>
          </p:cNvPicPr>
          <p:nvPr/>
        </p:nvPicPr>
        <p:blipFill>
          <a:blip r:embed="rId3" cstate="print"/>
          <a:srcRect/>
          <a:stretch>
            <a:fillRect/>
          </a:stretch>
        </p:blipFill>
        <p:spPr bwMode="auto">
          <a:xfrm>
            <a:off x="1981200" y="3124199"/>
            <a:ext cx="4953000" cy="35067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06562"/>
          </a:xfrm>
        </p:spPr>
        <p:txBody>
          <a:bodyPr>
            <a:normAutofit fontScale="90000"/>
          </a:bodyPr>
          <a:lstStyle/>
          <a:p>
            <a:r>
              <a:rPr lang="en-US" dirty="0">
                <a:solidFill>
                  <a:srgbClr val="FF0000"/>
                </a:solidFill>
                <a:latin typeface="Algerian" pitchFamily="82" charset="0"/>
              </a:rPr>
              <a:t>Main Body</a:t>
            </a:r>
            <a:br>
              <a:rPr lang="en-US" dirty="0"/>
            </a:br>
            <a:r>
              <a:rPr lang="en-US" dirty="0"/>
              <a:t>Consisting of two or more paragraphs in which you develop your story.</a:t>
            </a:r>
          </a:p>
        </p:txBody>
      </p:sp>
      <p:pic>
        <p:nvPicPr>
          <p:cNvPr id="18434" name="Picture 2" descr="http://image.slidesharecdn.com/narratingpowerpoint-110731063817-phpapp02/95/narration-power-point-2-728.jpg?cb=1312094703"/>
          <p:cNvPicPr>
            <a:picLocks noChangeAspect="1" noChangeArrowheads="1"/>
          </p:cNvPicPr>
          <p:nvPr/>
        </p:nvPicPr>
        <p:blipFill>
          <a:blip r:embed="rId2" cstate="print"/>
          <a:srcRect/>
          <a:stretch>
            <a:fillRect/>
          </a:stretch>
        </p:blipFill>
        <p:spPr bwMode="auto">
          <a:xfrm>
            <a:off x="1295400" y="2057400"/>
            <a:ext cx="6096000" cy="42862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514600"/>
          </a:xfrm>
        </p:spPr>
        <p:txBody>
          <a:bodyPr>
            <a:normAutofit fontScale="90000"/>
          </a:bodyPr>
          <a:lstStyle/>
          <a:p>
            <a:r>
              <a:rPr lang="en-US" sz="3200" b="1" dirty="0">
                <a:solidFill>
                  <a:srgbClr val="002060"/>
                </a:solidFill>
              </a:rPr>
              <a:t>Conclusion</a:t>
            </a:r>
            <a:br>
              <a:rPr lang="en-US" sz="3200" b="1" dirty="0">
                <a:solidFill>
                  <a:srgbClr val="002060"/>
                </a:solidFill>
              </a:rPr>
            </a:br>
            <a:r>
              <a:rPr lang="en-US" sz="3200" b="1" dirty="0">
                <a:solidFill>
                  <a:srgbClr val="002060"/>
                </a:solidFill>
              </a:rPr>
              <a:t>In which you can refer to people’s feelings, comments and reactions. The more unpredictable your conclusion is, the longer lasting the impression it will make on the reader</a:t>
            </a:r>
            <a:r>
              <a:rPr lang="en-US" sz="3200" dirty="0">
                <a:solidFill>
                  <a:srgbClr val="002060"/>
                </a:solidFill>
              </a:rPr>
              <a:t>.</a:t>
            </a:r>
          </a:p>
        </p:txBody>
      </p:sp>
      <p:pic>
        <p:nvPicPr>
          <p:cNvPr id="1026" name="Picture 2" descr="http://cdn.xl.thumbs.canstockphoto.com/canstock22712214.jpg"/>
          <p:cNvPicPr>
            <a:picLocks noChangeAspect="1" noChangeArrowheads="1"/>
          </p:cNvPicPr>
          <p:nvPr/>
        </p:nvPicPr>
        <p:blipFill>
          <a:blip r:embed="rId2" cstate="print"/>
          <a:srcRect t="16494" b="25773"/>
          <a:stretch>
            <a:fillRect/>
          </a:stretch>
        </p:blipFill>
        <p:spPr bwMode="auto">
          <a:xfrm>
            <a:off x="6324600" y="381000"/>
            <a:ext cx="2419350" cy="1066800"/>
          </a:xfrm>
          <a:prstGeom prst="rect">
            <a:avLst/>
          </a:prstGeom>
          <a:noFill/>
        </p:spPr>
      </p:pic>
      <p:pic>
        <p:nvPicPr>
          <p:cNvPr id="1028" name="Picture 4" descr="http://thumbs.dreamstime.com/t/end-represents-final-finale-conclusion-showing-finished-44994239.jpg"/>
          <p:cNvPicPr>
            <a:picLocks noChangeAspect="1" noChangeArrowheads="1"/>
          </p:cNvPicPr>
          <p:nvPr/>
        </p:nvPicPr>
        <p:blipFill>
          <a:blip r:embed="rId3" cstate="print"/>
          <a:srcRect/>
          <a:stretch>
            <a:fillRect/>
          </a:stretch>
        </p:blipFill>
        <p:spPr bwMode="auto">
          <a:xfrm>
            <a:off x="2590800" y="381000"/>
            <a:ext cx="1600200" cy="1143000"/>
          </a:xfrm>
          <a:prstGeom prst="rect">
            <a:avLst/>
          </a:prstGeom>
          <a:noFill/>
        </p:spPr>
      </p:pic>
      <p:sp>
        <p:nvSpPr>
          <p:cNvPr id="1030" name="AutoShape 6" descr="data:image/jpeg;base64,/9j/4AAQSkZJRgABAQAAAQABAAD/2wCEAAkGBxISERUSEBIVFRUPEBUVDxUVFRUQDxUVFRUWFxUVFRYYHSggGB0lHRUVITEhJSkrLi4uFx8zODMtNygtLi8BCgoKDg0OFxAQFS0lHh4wKy0tLS4rLSstLSsrLS0tNSsrLS0uLSstLS0tLSsvLS0rNS0tKy0rLS0tLS0tKy0rK//AABEIAKQA5gMBIgACEQEDEQH/xAAbAAEAAgMBAQAAAAAAAAAAAAAABAUBAgYDB//EADwQAAEDAgMFBQUIAgEFAQAAAAEAAgMEEQUSIQYxQVFxEyIyYYEUkaGxwQcjM0JSYnKCQ1OSJDSTovEV/8QAGAEBAQEBAQAAAAAAAAAAAAAAAAECAwT/xAAhEQEBAQEAAgEEAwAAAAAAAAAAARECA0FREiEiMQQTgf/aAAwDAQACEQMRAD8A+4oiICIiAiIgIiICIiAiIgIiICIiAiIgKBieMQ0+XtnhpeTkGpcbb7AKcSvmeKB1dVulZcNY0RxBze7ZpJJv5k8uSx13zzZL7dvDxz11+VyPotFWxytzRPDhxtw8iOCkLidkMGngqHyykBjosoa05rm97u6fVdo1wK2z5ueee7OLsbIiI5iIiAiIgIiICIiAiIgIiICIiAiIgIiICIiAiIgWWLLKIKXaPEcjREzxyj/i3cXfQKLhVKGNAAXL11e51fL3t0oY3jYDS1vQ+9dRBU6D4oLyGyxM63UblXsqlrPVaILammztv6HqvVUez9TmfI3kAfmFeICIiAiIgIiICIiAiIgIiICIiAiIgItTIOaw2UE2CDdERAREQFBxvE2UtPLUSGzIInPdzOUXsPMmw9VOXyb7ecbPZQ4bF46x4fKBvETDpfq4H/gUXmbcjkNl9oHVOeaTxvlLpADq1xcXNI8rGy+h0NeCAvhWy8U7MQZBGLuqJGx5eBDjYE8ram/kvqFQXU0xhc5ri39Dg5vw3dDqprXXOV27KkLzqKwALnaeuJCn4XhktY6wu2IH7yTpvazmfkqw6XYthc2SY7nuys8w3efeSPRdKvKlp2xsaxgs1gAaPIL1QEREBERAREQEWhkHNaGoCD2RRjUHgPqtDMeaCYtDIOahlyxmQSzUBeZqeQUa6xdRHu6c815uevO6XQb5ljN8FpdYugsoJcw+a9FUtmym4/8AqsaecPF2+vMHkqr1UAV5c8tjAIabOcd1+IA+ql1F8jsu/KcvW2i5DZvFm9mOY8V99+N/VB1pmt47DQ68NBc/BfFMBZ/+ridXiJ1ihPYUvLK0WuPTX+y677T8fDaGVrHWfIwsjsbOzv7rbW43Ko5QMHwIgaSdlYcCZpdL+l/gsdX09f8AG5y/X8Pms4fUYu9tM4sEZdHnYcrg2xa+xGovdw04FfW9n9n4YmgZBpwtouG+yrCMsfbP8Up052X1W4Yy59BxJ4AKyY4+Xq9dW/K4w9sfhZGzTf3QrJjQw6WDXcALAHmq3Z+kc1l3+JxLndTw9FvjdcGtIHJaclui0hddoPNoPwW6AiIgIiICIiCvJWLrMjLG3LceYWl0Rm6XWt1glBtdYusXWLoM3WLrF1i6I2usXWpKwSg2usFy0Ll5vkQazSKHHXuidmbqPzDgQsVFQAquqqAqO6oq1krczD1HEHkVzW1ex7J800ExppbEueBmidYb3suPeNeq5+DEXxPzRusfgRyI4q1xna+L2KYyns3dnbm1xcQ0AHzvuUsalVOzuwUTxHNWvfUSseHsJc5kTSDduWMfW5VptzsMMRbG107mNhc52QNDmvcWkNJNwRY29L9VnDcdGQWI3c1NbtEOY96mRud9T2rsD2RfTtazOHZABo0j6roqfDWtIc83I3ch0CrnY+OY96razaaMaZ7nkDc+4Izba6esxENFmrk6+tMj8rdbEZzwAutYI56nWxjj5nxnoOCn1NK2NmVgsB7yeZRHas3DoFsvOnN2NPNo+S9FQREQEREBERBAqpbjzG5eAcCLjcfgeIWtSwqvin7N2vhd4vLzRKn1MzY2OkkcGsjaXPcdzWgXJPouSb9oEMulBTVNYdReOPsoARzlksF15I8iCOoIK4KplfgjnFjDLQVD7sYHBvskzj4bu0ETjx4FCfdtjeLYwyB9Q5lJSRxNvlc59XM4k2azQAC5IHquj2bx1tXG67DFPTu7Orhce9FIPm07w7iF8/8AtL2wjlpGQGOWGZ1VCXxSssSxrs2ZjxdsjbhurTxC6jbzsYJBWR1EUFXC2wa9wAqY9/YyNGpv+U2uCka65x1pK1LlWYDi/tVOyfsnxF470cjS17SN41AuOR4qYXow9S5aF68jIvMyKj3c9Q5pVs6RRagoItW9U1VKVNqnFU9XKqI81Subx8vrainw+M6zyB0h5N1+QDj6BWVTLa5O4C56Kx+xnDe2nqMReNAeyhvw0BcR6ED3rPV9O3g42239RQbTYRU4bLBTRVBf7S6zGuALmMvYuzct+/kVc7bTxez08dPH2TmvcZHA3c/Qal289CqjEsU9rxOeq3shPY0/KzdCR8T/AGUjEZO0a0cnfRZ5n4teaz+zJG2CYaZLZiT6ld9hGCxR2OUXXJbK1HeyEeHivoEG5GOkwHRQMSPdKmtULEBoqw6vDnXijPONvyUhV+C1LDDGA5pIYARcXuByVgqCIiAiIgIiIIUoBVTXQK0eosoUFPR4gGHs5PCT3T+k8j5KfVxte10cjQ5r2lr2uF2uad4IUDEKEOGir6XE3Qns57ln5X7yzrzCsqWILNimZBA+qqHU0brwQZmgRi4IAltn0O7UWVtheB0tNrTwMY4732zSk8SXm5PvU4u0BBBB1BGoI8iuc2up6x7Wuo5bBn40IIiklHJk9jkPp6hVNXeJ4rDA3PUSsjHN7g2/QHUqng2ypHyiEvcxzwOzMsb4Y33vbK54AN7G3PgqHB8YoWSHsqKczsA7cvj7esYeTs7jI7q0EKFgmOU8lRiArhZk8kXZRzscJJGhrmta2JwzE6X0HFNa+n7a+jOevMvXG4KKtkzfZGSexnxNrDke0afgb5ALX7rwPcutcVWWxctXOWhctHPQR6xqpKkC6uqp2ioK19kHNbYT5YhGzV9Q4MaOOuh+YHqu7xwjCcD7FhtI6LsmkbzLL43ddSuMggD8RgneQY6V0ZLSM1zmJ0HuPoFbbW1hxLEYo2tIp6Nuck7nvJOvluAtyB5rj11tse7w/TzxL/tcxh1CYomt42u7qdSpMHiHVdNV4XcaLnn05jlAO47l19PHtt2rHAtJXfyX0WjN2hfO8K0nd1BX0LD/AAhYaqe0KHWjRTmjRRKxqrKmAUunxGVnhkdbkTmHxUS+tvNbLTK6g2kkHja13/ofqrGDaOI+IOafMXHvC5RZQ13dPWxv8D2nyvr7lIXzyynUlTKyx7RzWk2aD3i48mtO9Rddqi84HEtBO8gX4aoitTEvN0Ck2SyCvko7qsrsIzCxF10Vliyg+evop6Ukw99hN3RO8P8AU/lKk0dfHNowlrx4o36SDp+oeYXbPhB3hVGJbNQzbxYjwuGjgeYI1CqWOUxjBYanKZmd6M3jkaTHMz+L22cPes4bhMFPfsY2tLvE62aVx5uee8ferebCqiIWP/UMG46MnaPk/wCBULebNOo3tILZB1adVdTFfiePwQOySPvIfDFGDNOejGglQnVVbPpFGylYf8k330/pC0gD1cvbFcEgnOaRmWQbpYyYpx0e2xVHX4RXt1jq3ztaLBhcKab/AMjWua49W8EJjzwupqzVVUMVUHupXs7lQwFsjXMBuHMsY+9fgd4VnLtCYRetgfALgGRp9oprn97QC3+wG9c3huBVhq/aozJE4sLZH1To5XOuLaRwgBwHMkbl0sOz0ZcH1LnVMgNw6W3ZtP7Ih3W/E+aRq56WUE7JWB8bg5jxdrmm7SOYVJjEZAKvZpGsaXPc1jGjUuIYwD5Bc1iONGdjhRwOnDWkmZ33VMABc5XEXeegt5oyr6EkMcWi7pJBlvzGnusLrosNpuyZbiTdx4k81yeyuJiNnaVTJQ15vDLkz07WHU95ty3W/ituC7KkqI5W54ntkbzYQ4fDcuXM/fXy7eSZfp+HrmUarpWyCzh0O4g8wpVlsGrTDn6ShkinL3HMx1rEDVtv1D6rvcKeHNFiD01VNGvdmXkPdqorqWsVbX1TBpfM79Le874blW3HJbB4AsAAPLQKsvMRcToTvHJYLV6Fy1urEareKMuNmi69exAsX3GbwtAvI7oPqraiwd0g+9GRn+oak/zdx6bldMV9HTF5tEA88Xn8FvT9Z+C6TD8JbGc7jnkO9x39ByHkFNhhawBrQABuA0XoFFZREVBERAWFlEGqLZYQYUatoI5RaRgdbcfzDod4UlEHOVuAvGsTg8D8km/0kGvvBVFUtDDaUOiP7/w/SQae+y+gLzmha4WcAQd4IuETHBPgI1todxGoPqtHNNiAbEg5TbNY20NuPRdBV7LtFzTPdCeTdYj1YdFT1cc0X48OYf7YbkdXRnUehKupjg34LUxzdrWRDEGh14y12R0Q/bTu7h5779VOj2zjke6GKnleW90sJjhltbhE8grq4MsgvE8PA328Q/k3eFCxPCoagZZ4mvtuLh3h0dvCLLjgtlMWdh7paetY+GEuc+kzgGXU/hhrSc1/LjdTZ8FlrJWzQwihaCD22rayQb7dm2waD+6/nyXS4Zs9T07i+Nl3n/I9xllHIBzySArQrOLbqPFFlaGklxaAC51szrcTbitsq9bLGVMGgatwFmyWTBkLN1gDkpIhDCM9y4+GJurz1/SPMoPOGBzt24aknRoHMlTKKAvNoBfnK4dwfwb+bruU+kwd0ljPYN3tib4B/I/mPVX8UQaLAWAQQcOwlkd3aue7xPdq4qyRFQWUWUBERAREQEREBERBhFlEGqLKIMELRzLrdEFJiezkExzFuV48L2HK8eoVLV4ZVRfpqGDn93OB5OGjvULtbLUtUHz5lRG52S5jef8AHKMjv6nc70XpJEW6EWXYV+FxTNLZGNcDzAKoJ9m5Yv8Atpe7/qlHaR9Ab3b6K6mKuyWSaoyG1TE6E/qF5YD/AGAu31ClU9E6QZorSNO5zCHD4IiLZe0VMSC4kNa3xOOjQvUsax2W3ayf62HQH97uCtaPBXPIfUEG3gjAtE304nzKaqBRQvk0pxlb+aZw7x/g07upV/huEshGgu46ucdXE8yVPjiAFgFuorACyiyAqFkWUQEREBERAREQEREBERAREQYWURBhCiIMIiICwQiIPKWFrhZwuqWbZqmLswjyk78pLL9bb0RQWVBh0cQtG0BTgFhEGURFRlZREBERAREQE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ISERUSEBIVFRUPEBUVDxUVFRUQDxUVFRUWFxUVFRYYHSggGB0lHRUVITEhJSkrLi4uFx8zODMtNygtLi8BCgoKDg0OFxAQFS0lHh4wKy0tLS4rLSstLSsrLS0tNSsrLS0uLSstLS0tLSsvLS0rNS0tKy0rLS0tLS0tKy0rK//AABEIAKQA5gMBIgACEQEDEQH/xAAbAAEAAgMBAQAAAAAAAAAAAAAABAUBAgYDB//EADwQAAEDAgMFBQUIAgEFAQAAAAEAAgMEEQUSIQYxQVFxEyIyYYEUkaGxwQcjM0JSYnKCQ1OSJDSTovEV/8QAGAEBAQEBAQAAAAAAAAAAAAAAAAECAwT/xAAhEQEBAQEAAgEEAwAAAAAAAAAAARECA0FREiEiMQQTgf/aAAwDAQACEQMRAD8A+4oiICIiAiIgIiICIiAiIgIiICIiAiIgKBieMQ0+XtnhpeTkGpcbb7AKcSvmeKB1dVulZcNY0RxBze7ZpJJv5k8uSx13zzZL7dvDxz11+VyPotFWxytzRPDhxtw8iOCkLidkMGngqHyykBjosoa05rm97u6fVdo1wK2z5ueee7OLsbIiI5iIiAiIgIiICIiAiIgIiICIiAiIgIiICIiAiIgWWLLKIKXaPEcjREzxyj/i3cXfQKLhVKGNAAXL11e51fL3t0oY3jYDS1vQ+9dRBU6D4oLyGyxM63UblXsqlrPVaILammztv6HqvVUez9TmfI3kAfmFeICIiAiIgIiICIiAiIgIiICIiAiIgItTIOaw2UE2CDdERAREQFBxvE2UtPLUSGzIInPdzOUXsPMmw9VOXyb7ecbPZQ4bF46x4fKBvETDpfq4H/gUXmbcjkNl9oHVOeaTxvlLpADq1xcXNI8rGy+h0NeCAvhWy8U7MQZBGLuqJGx5eBDjYE8ram/kvqFQXU0xhc5ri39Dg5vw3dDqprXXOV27KkLzqKwALnaeuJCn4XhktY6wu2IH7yTpvazmfkqw6XYthc2SY7nuys8w3efeSPRdKvKlp2xsaxgs1gAaPIL1QEREBERAREQEWhkHNaGoCD2RRjUHgPqtDMeaCYtDIOahlyxmQSzUBeZqeQUa6xdRHu6c815uevO6XQb5ljN8FpdYugsoJcw+a9FUtmym4/8AqsaecPF2+vMHkqr1UAV5c8tjAIabOcd1+IA+ql1F8jsu/KcvW2i5DZvFm9mOY8V99+N/VB1pmt47DQ68NBc/BfFMBZ/+ridXiJ1ihPYUvLK0WuPTX+y677T8fDaGVrHWfIwsjsbOzv7rbW43Ko5QMHwIgaSdlYcCZpdL+l/gsdX09f8AG5y/X8Pms4fUYu9tM4sEZdHnYcrg2xa+xGovdw04FfW9n9n4YmgZBpwtouG+yrCMsfbP8Up052X1W4Yy59BxJ4AKyY4+Xq9dW/K4w9sfhZGzTf3QrJjQw6WDXcALAHmq3Z+kc1l3+JxLndTw9FvjdcGtIHJaclui0hddoPNoPwW6AiIgIiICIiCvJWLrMjLG3LceYWl0Rm6XWt1glBtdYusXWLoM3WLrF1i6I2usXWpKwSg2usFy0Ll5vkQazSKHHXuidmbqPzDgQsVFQAquqqAqO6oq1krczD1HEHkVzW1ex7J800ExppbEueBmidYb3suPeNeq5+DEXxPzRusfgRyI4q1xna+L2KYyns3dnbm1xcQ0AHzvuUsalVOzuwUTxHNWvfUSseHsJc5kTSDduWMfW5VptzsMMRbG107mNhc52QNDmvcWkNJNwRY29L9VnDcdGQWI3c1NbtEOY96mRud9T2rsD2RfTtazOHZABo0j6roqfDWtIc83I3ch0CrnY+OY96razaaMaZ7nkDc+4Izba6esxENFmrk6+tMj8rdbEZzwAutYI56nWxjj5nxnoOCn1NK2NmVgsB7yeZRHas3DoFsvOnN2NPNo+S9FQREQEREBERBAqpbjzG5eAcCLjcfgeIWtSwqvin7N2vhd4vLzRKn1MzY2OkkcGsjaXPcdzWgXJPouSb9oEMulBTVNYdReOPsoARzlksF15I8iCOoIK4KplfgjnFjDLQVD7sYHBvskzj4bu0ETjx4FCfdtjeLYwyB9Q5lJSRxNvlc59XM4k2azQAC5IHquj2bx1tXG67DFPTu7Orhce9FIPm07w7iF8/8AtL2wjlpGQGOWGZ1VCXxSssSxrs2ZjxdsjbhurTxC6jbzsYJBWR1EUFXC2wa9wAqY9/YyNGpv+U2uCka65x1pK1LlWYDi/tVOyfsnxF470cjS17SN41AuOR4qYXow9S5aF68jIvMyKj3c9Q5pVs6RRagoItW9U1VKVNqnFU9XKqI81Subx8vrainw+M6zyB0h5N1+QDj6BWVTLa5O4C56Kx+xnDe2nqMReNAeyhvw0BcR6ED3rPV9O3g42239RQbTYRU4bLBTRVBf7S6zGuALmMvYuzct+/kVc7bTxez08dPH2TmvcZHA3c/Qal289CqjEsU9rxOeq3shPY0/KzdCR8T/AGUjEZO0a0cnfRZ5n4teaz+zJG2CYaZLZiT6ld9hGCxR2OUXXJbK1HeyEeHivoEG5GOkwHRQMSPdKmtULEBoqw6vDnXijPONvyUhV+C1LDDGA5pIYARcXuByVgqCIiAiIgIiIIUoBVTXQK0eosoUFPR4gGHs5PCT3T+k8j5KfVxte10cjQ5r2lr2uF2uad4IUDEKEOGir6XE3Qns57ln5X7yzrzCsqWILNimZBA+qqHU0brwQZmgRi4IAltn0O7UWVtheB0tNrTwMY4732zSk8SXm5PvU4u0BBBB1BGoI8iuc2up6x7Wuo5bBn40IIiklHJk9jkPp6hVNXeJ4rDA3PUSsjHN7g2/QHUqng2ypHyiEvcxzwOzMsb4Y33vbK54AN7G3PgqHB8YoWSHsqKczsA7cvj7esYeTs7jI7q0EKFgmOU8lRiArhZk8kXZRzscJJGhrmta2JwzE6X0HFNa+n7a+jOevMvXG4KKtkzfZGSexnxNrDke0afgb5ALX7rwPcutcVWWxctXOWhctHPQR6xqpKkC6uqp2ioK19kHNbYT5YhGzV9Q4MaOOuh+YHqu7xwjCcD7FhtI6LsmkbzLL43ddSuMggD8RgneQY6V0ZLSM1zmJ0HuPoFbbW1hxLEYo2tIp6Nuck7nvJOvluAtyB5rj11tse7w/TzxL/tcxh1CYomt42u7qdSpMHiHVdNV4XcaLnn05jlAO47l19PHtt2rHAtJXfyX0WjN2hfO8K0nd1BX0LD/AAhYaqe0KHWjRTmjRRKxqrKmAUunxGVnhkdbkTmHxUS+tvNbLTK6g2kkHja13/ofqrGDaOI+IOafMXHvC5RZQ13dPWxv8D2nyvr7lIXzyynUlTKyx7RzWk2aD3i48mtO9Rddqi84HEtBO8gX4aoitTEvN0Ck2SyCvko7qsrsIzCxF10Vliyg+evop6Ukw99hN3RO8P8AU/lKk0dfHNowlrx4o36SDp+oeYXbPhB3hVGJbNQzbxYjwuGjgeYI1CqWOUxjBYanKZmd6M3jkaTHMz+L22cPes4bhMFPfsY2tLvE62aVx5uee8ferebCqiIWP/UMG46MnaPk/wCBULebNOo3tILZB1adVdTFfiePwQOySPvIfDFGDNOejGglQnVVbPpFGylYf8k330/pC0gD1cvbFcEgnOaRmWQbpYyYpx0e2xVHX4RXt1jq3ztaLBhcKab/AMjWua49W8EJjzwupqzVVUMVUHupXs7lQwFsjXMBuHMsY+9fgd4VnLtCYRetgfALgGRp9oprn97QC3+wG9c3huBVhq/aozJE4sLZH1To5XOuLaRwgBwHMkbl0sOz0ZcH1LnVMgNw6W3ZtP7Ih3W/E+aRq56WUE7JWB8bg5jxdrmm7SOYVJjEZAKvZpGsaXPc1jGjUuIYwD5Bc1iONGdjhRwOnDWkmZ33VMABc5XEXeegt5oyr6EkMcWi7pJBlvzGnusLrosNpuyZbiTdx4k81yeyuJiNnaVTJQ15vDLkz07WHU95ty3W/ituC7KkqI5W54ntkbzYQ4fDcuXM/fXy7eSZfp+HrmUarpWyCzh0O4g8wpVlsGrTDn6ShkinL3HMx1rEDVtv1D6rvcKeHNFiD01VNGvdmXkPdqorqWsVbX1TBpfM79Le874blW3HJbB4AsAAPLQKsvMRcToTvHJYLV6Fy1urEareKMuNmi69exAsX3GbwtAvI7oPqraiwd0g+9GRn+oak/zdx6bldMV9HTF5tEA88Xn8FvT9Z+C6TD8JbGc7jnkO9x39ByHkFNhhawBrQABuA0XoFFZREVBERAWFlEGqLZYQYUatoI5RaRgdbcfzDod4UlEHOVuAvGsTg8D8km/0kGvvBVFUtDDaUOiP7/w/SQae+y+gLzmha4WcAQd4IuETHBPgI1todxGoPqtHNNiAbEg5TbNY20NuPRdBV7LtFzTPdCeTdYj1YdFT1cc0X48OYf7YbkdXRnUehKupjg34LUxzdrWRDEGh14y12R0Q/bTu7h5779VOj2zjke6GKnleW90sJjhltbhE8grq4MsgvE8PA328Q/k3eFCxPCoagZZ4mvtuLh3h0dvCLLjgtlMWdh7paetY+GEuc+kzgGXU/hhrSc1/LjdTZ8FlrJWzQwihaCD22rayQb7dm2waD+6/nyXS4Zs9T07i+Nl3n/I9xllHIBzySArQrOLbqPFFlaGklxaAC51szrcTbitsq9bLGVMGgatwFmyWTBkLN1gDkpIhDCM9y4+GJurz1/SPMoPOGBzt24aknRoHMlTKKAvNoBfnK4dwfwb+bruU+kwd0ljPYN3tib4B/I/mPVX8UQaLAWAQQcOwlkd3aue7xPdq4qyRFQWUWUBERAREQEREBERBhFlEGqLKIMELRzLrdEFJiezkExzFuV48L2HK8eoVLV4ZVRfpqGDn93OB5OGjvULtbLUtUHz5lRG52S5jef8AHKMjv6nc70XpJEW6EWXYV+FxTNLZGNcDzAKoJ9m5Yv8Atpe7/qlHaR9Ab3b6K6mKuyWSaoyG1TE6E/qF5YD/AGAu31ClU9E6QZorSNO5zCHD4IiLZe0VMSC4kNa3xOOjQvUsax2W3ayf62HQH97uCtaPBXPIfUEG3gjAtE304nzKaqBRQvk0pxlb+aZw7x/g07upV/huEshGgu46ucdXE8yVPjiAFgFuorACyiyAqFkWUQEREBERAREQEREBERAREQYWURBhCiIMIiICwQiIPKWFrhZwuqWbZqmLswjyk78pLL9bb0RQWVBh0cQtG0BTgFhEGURFRlZREBERAREQE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xISERUSEBIVFRUPEBUVDxUVFRUQDxUVFRUWFxUVFRYYHSggGB0lHRUVITEhJSkrLi4uFx8zODMtNygtLi8BCgoKDg0OFxAQFS0lHh4wKy0tLS4rLSstLSsrLS0tNSsrLS0uLSstLS0tLSsvLS0rNS0tKy0rLS0tLS0tKy0rK//AABEIAKQA5gMBIgACEQEDEQH/xAAbAAEAAgMBAQAAAAAAAAAAAAAABAUBAgYDB//EADwQAAEDAgMFBQUIAgEFAQAAAAEAAgMEEQUSIQYxQVFxEyIyYYEUkaGxwQcjM0JSYnKCQ1OSJDSTovEV/8QAGAEBAQEBAQAAAAAAAAAAAAAAAAECAwT/xAAhEQEBAQEAAgEEAwAAAAAAAAAAARECA0FREiEiMQQTgf/aAAwDAQACEQMRAD8A+4oiICIiAiIgIiICIiAiIgIiICIiAiIgKBieMQ0+XtnhpeTkGpcbb7AKcSvmeKB1dVulZcNY0RxBze7ZpJJv5k8uSx13zzZL7dvDxz11+VyPotFWxytzRPDhxtw8iOCkLidkMGngqHyykBjosoa05rm97u6fVdo1wK2z5ueee7OLsbIiI5iIiAiIgIiICIiAiIgIiICIiAiIgIiICIiAiIgWWLLKIKXaPEcjREzxyj/i3cXfQKLhVKGNAAXL11e51fL3t0oY3jYDS1vQ+9dRBU6D4oLyGyxM63UblXsqlrPVaILammztv6HqvVUez9TmfI3kAfmFeICIiAiIgIiICIiAiIgIiICIiAiIgItTIOaw2UE2CDdERAREQFBxvE2UtPLUSGzIInPdzOUXsPMmw9VOXyb7ecbPZQ4bF46x4fKBvETDpfq4H/gUXmbcjkNl9oHVOeaTxvlLpADq1xcXNI8rGy+h0NeCAvhWy8U7MQZBGLuqJGx5eBDjYE8ram/kvqFQXU0xhc5ri39Dg5vw3dDqprXXOV27KkLzqKwALnaeuJCn4XhktY6wu2IH7yTpvazmfkqw6XYthc2SY7nuys8w3efeSPRdKvKlp2xsaxgs1gAaPIL1QEREBERAREQEWhkHNaGoCD2RRjUHgPqtDMeaCYtDIOahlyxmQSzUBeZqeQUa6xdRHu6c815uevO6XQb5ljN8FpdYugsoJcw+a9FUtmym4/8AqsaecPF2+vMHkqr1UAV5c8tjAIabOcd1+IA+ql1F8jsu/KcvW2i5DZvFm9mOY8V99+N/VB1pmt47DQ68NBc/BfFMBZ/+ridXiJ1ihPYUvLK0WuPTX+y677T8fDaGVrHWfIwsjsbOzv7rbW43Ko5QMHwIgaSdlYcCZpdL+l/gsdX09f8AG5y/X8Pms4fUYu9tM4sEZdHnYcrg2xa+xGovdw04FfW9n9n4YmgZBpwtouG+yrCMsfbP8Up052X1W4Yy59BxJ4AKyY4+Xq9dW/K4w9sfhZGzTf3QrJjQw6WDXcALAHmq3Z+kc1l3+JxLndTw9FvjdcGtIHJaclui0hddoPNoPwW6AiIgIiICIiCvJWLrMjLG3LceYWl0Rm6XWt1glBtdYusXWLoM3WLrF1i6I2usXWpKwSg2usFy0Ll5vkQazSKHHXuidmbqPzDgQsVFQAquqqAqO6oq1krczD1HEHkVzW1ex7J800ExppbEueBmidYb3suPeNeq5+DEXxPzRusfgRyI4q1xna+L2KYyns3dnbm1xcQ0AHzvuUsalVOzuwUTxHNWvfUSseHsJc5kTSDduWMfW5VptzsMMRbG107mNhc52QNDmvcWkNJNwRY29L9VnDcdGQWI3c1NbtEOY96mRud9T2rsD2RfTtazOHZABo0j6roqfDWtIc83I3ch0CrnY+OY96razaaMaZ7nkDc+4Izba6esxENFmrk6+tMj8rdbEZzwAutYI56nWxjj5nxnoOCn1NK2NmVgsB7yeZRHas3DoFsvOnN2NPNo+S9FQREQEREBERBAqpbjzG5eAcCLjcfgeIWtSwqvin7N2vhd4vLzRKn1MzY2OkkcGsjaXPcdzWgXJPouSb9oEMulBTVNYdReOPsoARzlksF15I8iCOoIK4KplfgjnFjDLQVD7sYHBvskzj4bu0ETjx4FCfdtjeLYwyB9Q5lJSRxNvlc59XM4k2azQAC5IHquj2bx1tXG67DFPTu7Orhce9FIPm07w7iF8/8AtL2wjlpGQGOWGZ1VCXxSssSxrs2ZjxdsjbhurTxC6jbzsYJBWR1EUFXC2wa9wAqY9/YyNGpv+U2uCka65x1pK1LlWYDi/tVOyfsnxF470cjS17SN41AuOR4qYXow9S5aF68jIvMyKj3c9Q5pVs6RRagoItW9U1VKVNqnFU9XKqI81Subx8vrainw+M6zyB0h5N1+QDj6BWVTLa5O4C56Kx+xnDe2nqMReNAeyhvw0BcR6ED3rPV9O3g42239RQbTYRU4bLBTRVBf7S6zGuALmMvYuzct+/kVc7bTxez08dPH2TmvcZHA3c/Qal289CqjEsU9rxOeq3shPY0/KzdCR8T/AGUjEZO0a0cnfRZ5n4teaz+zJG2CYaZLZiT6ld9hGCxR2OUXXJbK1HeyEeHivoEG5GOkwHRQMSPdKmtULEBoqw6vDnXijPONvyUhV+C1LDDGA5pIYARcXuByVgqCIiAiIgIiIIUoBVTXQK0eosoUFPR4gGHs5PCT3T+k8j5KfVxte10cjQ5r2lr2uF2uad4IUDEKEOGir6XE3Qns57ln5X7yzrzCsqWILNimZBA+qqHU0brwQZmgRi4IAltn0O7UWVtheB0tNrTwMY4732zSk8SXm5PvU4u0BBBB1BGoI8iuc2up6x7Wuo5bBn40IIiklHJk9jkPp6hVNXeJ4rDA3PUSsjHN7g2/QHUqng2ypHyiEvcxzwOzMsb4Y33vbK54AN7G3PgqHB8YoWSHsqKczsA7cvj7esYeTs7jI7q0EKFgmOU8lRiArhZk8kXZRzscJJGhrmta2JwzE6X0HFNa+n7a+jOevMvXG4KKtkzfZGSexnxNrDke0afgb5ALX7rwPcutcVWWxctXOWhctHPQR6xqpKkC6uqp2ioK19kHNbYT5YhGzV9Q4MaOOuh+YHqu7xwjCcD7FhtI6LsmkbzLL43ddSuMggD8RgneQY6V0ZLSM1zmJ0HuPoFbbW1hxLEYo2tIp6Nuck7nvJOvluAtyB5rj11tse7w/TzxL/tcxh1CYomt42u7qdSpMHiHVdNV4XcaLnn05jlAO47l19PHtt2rHAtJXfyX0WjN2hfO8K0nd1BX0LD/AAhYaqe0KHWjRTmjRRKxqrKmAUunxGVnhkdbkTmHxUS+tvNbLTK6g2kkHja13/ofqrGDaOI+IOafMXHvC5RZQ13dPWxv8D2nyvr7lIXzyynUlTKyx7RzWk2aD3i48mtO9Rddqi84HEtBO8gX4aoitTEvN0Ck2SyCvko7qsrsIzCxF10Vliyg+evop6Ukw99hN3RO8P8AU/lKk0dfHNowlrx4o36SDp+oeYXbPhB3hVGJbNQzbxYjwuGjgeYI1CqWOUxjBYanKZmd6M3jkaTHMz+L22cPes4bhMFPfsY2tLvE62aVx5uee8ferebCqiIWP/UMG46MnaPk/wCBULebNOo3tILZB1adVdTFfiePwQOySPvIfDFGDNOejGglQnVVbPpFGylYf8k330/pC0gD1cvbFcEgnOaRmWQbpYyYpx0e2xVHX4RXt1jq3ztaLBhcKab/AMjWua49W8EJjzwupqzVVUMVUHupXs7lQwFsjXMBuHMsY+9fgd4VnLtCYRetgfALgGRp9oprn97QC3+wG9c3huBVhq/aozJE4sLZH1To5XOuLaRwgBwHMkbl0sOz0ZcH1LnVMgNw6W3ZtP7Ih3W/E+aRq56WUE7JWB8bg5jxdrmm7SOYVJjEZAKvZpGsaXPc1jGjUuIYwD5Bc1iONGdjhRwOnDWkmZ33VMABc5XEXeegt5oyr6EkMcWi7pJBlvzGnusLrosNpuyZbiTdx4k81yeyuJiNnaVTJQ15vDLkz07WHU95ty3W/ituC7KkqI5W54ntkbzYQ4fDcuXM/fXy7eSZfp+HrmUarpWyCzh0O4g8wpVlsGrTDn6ShkinL3HMx1rEDVtv1D6rvcKeHNFiD01VNGvdmXkPdqorqWsVbX1TBpfM79Le874blW3HJbB4AsAAPLQKsvMRcToTvHJYLV6Fy1urEareKMuNmi69exAsX3GbwtAvI7oPqraiwd0g+9GRn+oak/zdx6bldMV9HTF5tEA88Xn8FvT9Z+C6TD8JbGc7jnkO9x39ByHkFNhhawBrQABuA0XoFFZREVBERAWFlEGqLZYQYUatoI5RaRgdbcfzDod4UlEHOVuAvGsTg8D8km/0kGvvBVFUtDDaUOiP7/w/SQae+y+gLzmha4WcAQd4IuETHBPgI1todxGoPqtHNNiAbEg5TbNY20NuPRdBV7LtFzTPdCeTdYj1YdFT1cc0X48OYf7YbkdXRnUehKupjg34LUxzdrWRDEGh14y12R0Q/bTu7h5779VOj2zjke6GKnleW90sJjhltbhE8grq4MsgvE8PA328Q/k3eFCxPCoagZZ4mvtuLh3h0dvCLLjgtlMWdh7paetY+GEuc+kzgGXU/hhrSc1/LjdTZ8FlrJWzQwihaCD22rayQb7dm2waD+6/nyXS4Zs9T07i+Nl3n/I9xllHIBzySArQrOLbqPFFlaGklxaAC51szrcTbitsq9bLGVMGgatwFmyWTBkLN1gDkpIhDCM9y4+GJurz1/SPMoPOGBzt24aknRoHMlTKKAvNoBfnK4dwfwb+bruU+kwd0ljPYN3tib4B/I/mPVX8UQaLAWAQQcOwlkd3aue7xPdq4qyRFQWUWUBERAREQEREBERBhFlEGqLKIMELRzLrdEFJiezkExzFuV48L2HK8eoVLV4ZVRfpqGDn93OB5OGjvULtbLUtUHz5lRG52S5jef8AHKMjv6nc70XpJEW6EWXYV+FxTNLZGNcDzAKoJ9m5Yv8Atpe7/qlHaR9Ab3b6K6mKuyWSaoyG1TE6E/qF5YD/AGAu31ClU9E6QZorSNO5zCHD4IiLZe0VMSC4kNa3xOOjQvUsax2W3ayf62HQH97uCtaPBXPIfUEG3gjAtE304nzKaqBRQvk0pxlb+aZw7x/g07upV/huEshGgu46ucdXE8yVPjiAFgFuorACyiyAqFkWUQEREBERAREQEREBERAREQYWURBhCiIMIiICwQiIPKWFrhZwuqWbZqmLswjyk78pLL9bb0RQWVBh0cQtG0BTgFhEGURFRlZREBERAREQE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xISERUSEBIVFRUPEBUVDxUVFRUQDxUVFRUWFxUVFRYYHSggGB0lHRUVITEhJSkrLi4uFx8zODMtNygtLi8BCgoKDg0OFxAQFS0lHh4wKy0tLS4rLSstLSsrLS0tNSsrLS0uLSstLS0tLSsvLS0rNS0tKy0rLS0tLS0tKy0rK//AABEIAKQA5gMBIgACEQEDEQH/xAAbAAEAAgMBAQAAAAAAAAAAAAAABAUBAgYDB//EADwQAAEDAgMFBQUIAgEFAQAAAAEAAgMEEQUSIQYxQVFxEyIyYYEUkaGxwQcjM0JSYnKCQ1OSJDSTovEV/8QAGAEBAQEBAQAAAAAAAAAAAAAAAAECAwT/xAAhEQEBAQEAAgEEAwAAAAAAAAAAARECA0FREiEiMQQTgf/aAAwDAQACEQMRAD8A+4oiICIiAiIgIiICIiAiIgIiICIiAiIgKBieMQ0+XtnhpeTkGpcbb7AKcSvmeKB1dVulZcNY0RxBze7ZpJJv5k8uSx13zzZL7dvDxz11+VyPotFWxytzRPDhxtw8iOCkLidkMGngqHyykBjosoa05rm97u6fVdo1wK2z5ueee7OLsbIiI5iIiAiIgIiICIiAiIgIiICIiAiIgIiICIiAiIgWWLLKIKXaPEcjREzxyj/i3cXfQKLhVKGNAAXL11e51fL3t0oY3jYDS1vQ+9dRBU6D4oLyGyxM63UblXsqlrPVaILammztv6HqvVUez9TmfI3kAfmFeICIiAiIgIiICIiAiIgIiICIiAiIgItTIOaw2UE2CDdERAREQFBxvE2UtPLUSGzIInPdzOUXsPMmw9VOXyb7ecbPZQ4bF46x4fKBvETDpfq4H/gUXmbcjkNl9oHVOeaTxvlLpADq1xcXNI8rGy+h0NeCAvhWy8U7MQZBGLuqJGx5eBDjYE8ram/kvqFQXU0xhc5ri39Dg5vw3dDqprXXOV27KkLzqKwALnaeuJCn4XhktY6wu2IH7yTpvazmfkqw6XYthc2SY7nuys8w3efeSPRdKvKlp2xsaxgs1gAaPIL1QEREBERAREQEWhkHNaGoCD2RRjUHgPqtDMeaCYtDIOahlyxmQSzUBeZqeQUa6xdRHu6c815uevO6XQb5ljN8FpdYugsoJcw+a9FUtmym4/8AqsaecPF2+vMHkqr1UAV5c8tjAIabOcd1+IA+ql1F8jsu/KcvW2i5DZvFm9mOY8V99+N/VB1pmt47DQ68NBc/BfFMBZ/+ridXiJ1ihPYUvLK0WuPTX+y677T8fDaGVrHWfIwsjsbOzv7rbW43Ko5QMHwIgaSdlYcCZpdL+l/gsdX09f8AG5y/X8Pms4fUYu9tM4sEZdHnYcrg2xa+xGovdw04FfW9n9n4YmgZBpwtouG+yrCMsfbP8Up052X1W4Yy59BxJ4AKyY4+Xq9dW/K4w9sfhZGzTf3QrJjQw6WDXcALAHmq3Z+kc1l3+JxLndTw9FvjdcGtIHJaclui0hddoPNoPwW6AiIgIiICIiCvJWLrMjLG3LceYWl0Rm6XWt1glBtdYusXWLoM3WLrF1i6I2usXWpKwSg2usFy0Ll5vkQazSKHHXuidmbqPzDgQsVFQAquqqAqO6oq1krczD1HEHkVzW1ex7J800ExppbEueBmidYb3suPeNeq5+DEXxPzRusfgRyI4q1xna+L2KYyns3dnbm1xcQ0AHzvuUsalVOzuwUTxHNWvfUSseHsJc5kTSDduWMfW5VptzsMMRbG107mNhc52QNDmvcWkNJNwRY29L9VnDcdGQWI3c1NbtEOY96mRud9T2rsD2RfTtazOHZABo0j6roqfDWtIc83I3ch0CrnY+OY96razaaMaZ7nkDc+4Izba6esxENFmrk6+tMj8rdbEZzwAutYI56nWxjj5nxnoOCn1NK2NmVgsB7yeZRHas3DoFsvOnN2NPNo+S9FQREQEREBERBAqpbjzG5eAcCLjcfgeIWtSwqvin7N2vhd4vLzRKn1MzY2OkkcGsjaXPcdzWgXJPouSb9oEMulBTVNYdReOPsoARzlksF15I8iCOoIK4KplfgjnFjDLQVD7sYHBvskzj4bu0ETjx4FCfdtjeLYwyB9Q5lJSRxNvlc59XM4k2azQAC5IHquj2bx1tXG67DFPTu7Orhce9FIPm07w7iF8/8AtL2wjlpGQGOWGZ1VCXxSssSxrs2ZjxdsjbhurTxC6jbzsYJBWR1EUFXC2wa9wAqY9/YyNGpv+U2uCka65x1pK1LlWYDi/tVOyfsnxF470cjS17SN41AuOR4qYXow9S5aF68jIvMyKj3c9Q5pVs6RRagoItW9U1VKVNqnFU9XKqI81Subx8vrainw+M6zyB0h5N1+QDj6BWVTLa5O4C56Kx+xnDe2nqMReNAeyhvw0BcR6ED3rPV9O3g42239RQbTYRU4bLBTRVBf7S6zGuALmMvYuzct+/kVc7bTxez08dPH2TmvcZHA3c/Qal289CqjEsU9rxOeq3shPY0/KzdCR8T/AGUjEZO0a0cnfRZ5n4teaz+zJG2CYaZLZiT6ld9hGCxR2OUXXJbK1HeyEeHivoEG5GOkwHRQMSPdKmtULEBoqw6vDnXijPONvyUhV+C1LDDGA5pIYARcXuByVgqCIiAiIgIiIIUoBVTXQK0eosoUFPR4gGHs5PCT3T+k8j5KfVxte10cjQ5r2lr2uF2uad4IUDEKEOGir6XE3Qns57ln5X7yzrzCsqWILNimZBA+qqHU0brwQZmgRi4IAltn0O7UWVtheB0tNrTwMY4732zSk8SXm5PvU4u0BBBB1BGoI8iuc2up6x7Wuo5bBn40IIiklHJk9jkPp6hVNXeJ4rDA3PUSsjHN7g2/QHUqng2ypHyiEvcxzwOzMsb4Y33vbK54AN7G3PgqHB8YoWSHsqKczsA7cvj7esYeTs7jI7q0EKFgmOU8lRiArhZk8kXZRzscJJGhrmta2JwzE6X0HFNa+n7a+jOevMvXG4KKtkzfZGSexnxNrDke0afgb5ALX7rwPcutcVWWxctXOWhctHPQR6xqpKkC6uqp2ioK19kHNbYT5YhGzV9Q4MaOOuh+YHqu7xwjCcD7FhtI6LsmkbzLL43ddSuMggD8RgneQY6V0ZLSM1zmJ0HuPoFbbW1hxLEYo2tIp6Nuck7nvJOvluAtyB5rj11tse7w/TzxL/tcxh1CYomt42u7qdSpMHiHVdNV4XcaLnn05jlAO47l19PHtt2rHAtJXfyX0WjN2hfO8K0nd1BX0LD/AAhYaqe0KHWjRTmjRRKxqrKmAUunxGVnhkdbkTmHxUS+tvNbLTK6g2kkHja13/ofqrGDaOI+IOafMXHvC5RZQ13dPWxv8D2nyvr7lIXzyynUlTKyx7RzWk2aD3i48mtO9Rddqi84HEtBO8gX4aoitTEvN0Ck2SyCvko7qsrsIzCxF10Vliyg+evop6Ukw99hN3RO8P8AU/lKk0dfHNowlrx4o36SDp+oeYXbPhB3hVGJbNQzbxYjwuGjgeYI1CqWOUxjBYanKZmd6M3jkaTHMz+L22cPes4bhMFPfsY2tLvE62aVx5uee8ferebCqiIWP/UMG46MnaPk/wCBULebNOo3tILZB1adVdTFfiePwQOySPvIfDFGDNOejGglQnVVbPpFGylYf8k330/pC0gD1cvbFcEgnOaRmWQbpYyYpx0e2xVHX4RXt1jq3ztaLBhcKab/AMjWua49W8EJjzwupqzVVUMVUHupXs7lQwFsjXMBuHMsY+9fgd4VnLtCYRetgfALgGRp9oprn97QC3+wG9c3huBVhq/aozJE4sLZH1To5XOuLaRwgBwHMkbl0sOz0ZcH1LnVMgNw6W3ZtP7Ih3W/E+aRq56WUE7JWB8bg5jxdrmm7SOYVJjEZAKvZpGsaXPc1jGjUuIYwD5Bc1iONGdjhRwOnDWkmZ33VMABc5XEXeegt5oyr6EkMcWi7pJBlvzGnusLrosNpuyZbiTdx4k81yeyuJiNnaVTJQ15vDLkz07WHU95ty3W/ituC7KkqI5W54ntkbzYQ4fDcuXM/fXy7eSZfp+HrmUarpWyCzh0O4g8wpVlsGrTDn6ShkinL3HMx1rEDVtv1D6rvcKeHNFiD01VNGvdmXkPdqorqWsVbX1TBpfM79Le874blW3HJbB4AsAAPLQKsvMRcToTvHJYLV6Fy1urEareKMuNmi69exAsX3GbwtAvI7oPqraiwd0g+9GRn+oak/zdx6bldMV9HTF5tEA88Xn8FvT9Z+C6TD8JbGc7jnkO9x39ByHkFNhhawBrQABuA0XoFFZREVBERAWFlEGqLZYQYUatoI5RaRgdbcfzDod4UlEHOVuAvGsTg8D8km/0kGvvBVFUtDDaUOiP7/w/SQae+y+gLzmha4WcAQd4IuETHBPgI1todxGoPqtHNNiAbEg5TbNY20NuPRdBV7LtFzTPdCeTdYj1YdFT1cc0X48OYf7YbkdXRnUehKupjg34LUxzdrWRDEGh14y12R0Q/bTu7h5779VOj2zjke6GKnleW90sJjhltbhE8grq4MsgvE8PA328Q/k3eFCxPCoagZZ4mvtuLh3h0dvCLLjgtlMWdh7paetY+GEuc+kzgGXU/hhrSc1/LjdTZ8FlrJWzQwihaCD22rayQb7dm2waD+6/nyXS4Zs9T07i+Nl3n/I9xllHIBzySArQrOLbqPFFlaGklxaAC51szrcTbitsq9bLGVMGgatwFmyWTBkLN1gDkpIhDCM9y4+GJurz1/SPMoPOGBzt24aknRoHMlTKKAvNoBfnK4dwfwb+bruU+kwd0ljPYN3tib4B/I/mPVX8UQaLAWAQQcOwlkd3aue7xPdq4qyRFQWUWUBERAREQEREBERBhFlEGqLKIMELRzLrdEFJiezkExzFuV48L2HK8eoVLV4ZVRfpqGDn93OB5OGjvULtbLUtUHz5lRG52S5jef8AHKMjv6nc70XpJEW6EWXYV+FxTNLZGNcDzAKoJ9m5Yv8Atpe7/qlHaR9Ab3b6K6mKuyWSaoyG1TE6E/qF5YD/AGAu31ClU9E6QZorSNO5zCHD4IiLZe0VMSC4kNa3xOOjQvUsax2W3ayf62HQH97uCtaPBXPIfUEG3gjAtE304nzKaqBRQvk0pxlb+aZw7x/g07upV/huEshGgu46ucdXE8yVPjiAFgFuorACyiyAqFkWUQEREBERAREQEREBERAREQYWURBhCiIMIiICwQiIPKWFrhZwuqWbZqmLswjyk78pLL9bb0RQWVBh0cQtG0BTgFhEGURFRlZREBERAREQE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8" name="Picture 14" descr="http://images.clipartpanda.com/science-conclusion-clipart-Conclusion1.jpg"/>
          <p:cNvPicPr>
            <a:picLocks noChangeAspect="1" noChangeArrowheads="1"/>
          </p:cNvPicPr>
          <p:nvPr/>
        </p:nvPicPr>
        <p:blipFill>
          <a:blip r:embed="rId4" cstate="print"/>
          <a:srcRect/>
          <a:stretch>
            <a:fillRect/>
          </a:stretch>
        </p:blipFill>
        <p:spPr bwMode="auto">
          <a:xfrm>
            <a:off x="2743200" y="3427784"/>
            <a:ext cx="3505200" cy="280156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514600"/>
          </a:xfrm>
        </p:spPr>
        <p:txBody>
          <a:bodyPr>
            <a:normAutofit fontScale="90000"/>
          </a:bodyPr>
          <a:lstStyle/>
          <a:p>
            <a:r>
              <a:rPr lang="en-US" b="1" dirty="0">
                <a:solidFill>
                  <a:srgbClr val="C00000"/>
                </a:solidFill>
              </a:rPr>
              <a:t>Points to consider</a:t>
            </a:r>
            <a:br>
              <a:rPr lang="en-US" dirty="0"/>
            </a:br>
            <a:r>
              <a:rPr lang="en-US" dirty="0"/>
              <a:t>1. You should never start writing your story before you have decided on a plot.</a:t>
            </a:r>
          </a:p>
        </p:txBody>
      </p:sp>
      <p:sp>
        <p:nvSpPr>
          <p:cNvPr id="24578" name="AutoShape 2" descr="data:image/jpeg;base64,/9j/4AAQSkZJRgABAQAAAQABAAD/2wCEAAkGBxIQEhUQDxIVFRUVFRcVFhUVFRUVFRUVFRUWFxUVFRUYHSggGBolHRUVITEhJSkrLi4uFx8zODMsNygtLisBCgoKDg0OGxAQGi0lHSUtLS0tLy0tLS0tLS0tLS0tLS0tLS8tLS0tLS0tLS0tLS0tLS0tLS0tLS0tLS0tLS0tLf/AABEIALcBFAMBIgACEQEDEQH/xAAcAAABBQEBAQAAAAAAAAAAAAACAAEDBQYEBwj/xABGEAABBAADBAcEBQoFAwUAAAABAAIDEQQSIQUGMUETIlFhcYGRBzJSoRRCcoLBIyQzU2KSorHR8DRDsuHxJYOjFRaTs9P/xAAaAQADAQEBAQAAAAAAAAAAAAAAAQIDBAUG/8QALBEAAgIBBAIBAwIHAQAAAAAAAAECEQMEEiExE0FRIkJhMnEUIzNSsdHwBf/aAAwDAQACEQMRAD8A8cARAJgEYC7TnEAjATAIwECEAiASARgJgIBGAkAiATEIBGAkAiATAQCMBOAiATEMAjASAUjQmIDKuvZ+AkndkiY57uxouhzJ7lFkW09nGEmixTJDHIGva4NcI8zSbrXsbbTr3KZy2qyoq2dG6m5r+ncyZurBmaSND1qBHeK4d62O9m5kOIhytYGuYMzSzKHmgbbbtKs9oWjmxDQW1oboknl4jhquTaszC15HbXd/fFcDySbs6FFJUfO08Lo3ljhTmmiDS0GzBEcJLnDnvD2vyg0KqrJokAanTuXo29D4Ds6RzoA63tzFrBmB4Z7aQQR2/gs17McFLIyYdE18TxlJcRRk5Nq7qgbXT5N0L+DLZUqPPsU9rnEsaGA8Ggkgadp1UNL1Lef2culkE+CytY89dhprYqDRbQB9rTu71nNs7hTYdpImikc3UxsJzZKHWGar48K9VccsX7E4MxxCHKp3xkGiKPYUJC0IISEBCmIQkJDISEJCmIQkJAQkJiFIQhIQMjIQkKQhAQkBGUBCkIQkJDI6SRUkkAwRhMAjATEIIwmARgJgIKfDQmRzWN4uIaL4amrPcogFtvZVsFuKxTpJf0UDMztat77DRfIUHk+A7UpPamw59FNtDdbGYdvSyQOMf62MiWOu1zoycn3qVS1ez4ne3jHho2xw8BVh5F6HM0jLwBocO1VW1YsHjLdiMMGSG/y2GqJ5ceBfGepIeGpIWMdR8ojyQ6s8wARgLXz7iOefzDExTnlDJ+bznuY2TqyV8QcAs7tDZk2GdkxMMkTjwEjS2/sk6O8Ra3jKMumUcoaiARNCsdlbJfiHBrAdTV1YzHgCeStuhFeArDZcXW1Y5w00Gmli/UfzW63Q3Lh6dvTTBzshPRjQsddEniHCiPVbbD7k4cOEjz0jmBrWXYaA0UBQ941XG6ruWEs8VwjRY2eX7W3cmiJkiw8gbo8dTM1oze7mvv4UTwW2w28s0TWx4lmWRtCmNaMttbmujRHHSgRzR7zbeljdTSOqKFcPHx71gZcY9785JvtWDk5Lkutr4NlLtAvGbMeK6HY8SMDf7KxP0l3C1otjPH1lDKTLGGZ0WostPEXxCmDnDTDHI17i4tYGtFmhqGgDgALrko8biY2jKOPNdWx9v4eEEuGobpzzO/BIZ2bPrDjLK4042R3rj3zw0uIg/IMByuzCqa9oonM1/KtPGq5qm2ht8TzdJWl8Fp2Yu4DKKHVLRwBuuIB4juTVp2HZ4PimOzuzcbs8Nb1v5qHKrPbF9M/PWYOINajTTQnlouEr0V0crIC1AQpnqIhAERCEhSkISEhkRCEhSkICkBEQgIUpCAhIZGQgIUpCAhICOk6ekyBiARgJgiATEOAjATBGAmA4C9a3ah+g7GMh0kxTi4a61IMrP/EwuHe4rzHZOz3YmaLDsu5XtZY5BxpzvIWfJere0HEtDocLEAGRRg0OGoysFdoa0fvLn1EqSQpOotmYZKphMuRrUY8VxnC0dYkvQ6jsKtsNvDM1vRucJIzoYpgJYyOynagdwIVExyfMnY4tx6ZeM2fsud2eXDvw559C9xhJ0+pxZpyar7Zu7OHia9+CkdIwjUMdne0jj1QLognlY71iGyckosQ5hzMcWuHAtJBHgQr8kvk3hqGu0eqYbZfWa8e8CD4UKs33Hu5KPbW2WxB0YzacDyvuCyezt9cXDRmAladQXjI4jgCHgajvIKtcRtjCY4AdJ0Mmukwppuv80aDzU2dcc0JezM7Vk6TW9SuF2GoWFabd2PPD1nMOTiHt6zCO3MNPVVuHc5+g5LQo4wDdrqZiy3glLHquWaIoAmnx5PEqunxZ7UMoIXOWklNILOvA4khwJ11XpW7+CbiQZZWuDGxua0lzgQCBnLSKrgPQeeN2RgYYmdPirqrYwcXmwNewCx2cV27a35lcwRYYNjYWOa4VZo+PBWoOXQtyXZmd7xhxiXtwvuDRxuw5/wBYt7uA8QVSEKwmic954vc42SBZc5xsnTnZUjNjzOjdM2M5GEtc6wMpHJwJsLsVRVWYPllQQhyWughAQmINuAo/lHNaOJoh7uF6NB/nS5JWi9OHK+PmuppFG/JRvF0KA5dnmVIzkyoXtHI/JTPFKIhAyIhAQpiFGQkBEQgIUpCAhIZHSSKkkgBCMJgiCYDhGEwRBMRvPZLscT4iWaQDJFGW9YOrNMC00QRRyCQXemYItpYvppXyDg53VskkMHVYCTqTlDdSr3YEQwOxc+gkxPW4m/ywpv8A4W34krMBy8/NK5syzPpBpIcyWZZHOEnBQ2kgByUrSCRQAbpCRR7b8zQv5D0TNcgSQBZ7N2xNh9YJXN7uLTfG2GwfRW0G3cPJ/icMGOPGXD0wnXiYz1Se9Za09osuOSUemap+xRN1sFMyfnkvo5h/238fEFNsrYz3vEUzHM61HM0ggdtFZkP/AKq+2bvdioRlL+lZ8MvX07ne8PWu5WpnRHUr7kdm3N0RG/Ix7XXwrQ68iOSWxd0y2VgmYS1/Z2AEnXgOCvsBvlgsQR9Ki6J1g5vfYSO1wGbs4iu0o9/HySwtkwL3OjdYcYTbABrZe3QA8CL1OXvVxdujoUotWjCb8Y6CWcMwjQI4m9HmF9cg6njqBWh8SqzBbIkkf0buoS0OGYHUHhX96eqGEdG+yA4DiNCD5rXbRxTvoL3zzDNLRbCwNAbm162vZXeNF2tuCSRkvqbbKaaZmAP5q9sj3CnOLSQBQzBpvmdfRU+L2vNJmt1B95mtAaw2AD1R4BHLA3K1xeTY1FUWnnfd3rkJYGuGtmqPKr1tVGK79kts4nBROCncED2rQRzuCBxUxaoy1ICFwUZC6XVVUPHVQuSGQkICFKUBCQyIhAQpSEBCQyOkk6SQAgIgEwCMBMQ4C79i7OOKniw7f817WEj6rSeu7yaHO8lxALeeybBu6d+L6NzxEGxCiwZDNeeTrkA5GNdYGtSKZy2xbGuWaP2h4rrxYZopsbM2W7ALtGjya0fvLIALs2xj/pE8k3J7yR3N4MHk0ALlC8w5Zy3SbGCQThKkEBAJ0wTpAOmSTIEOt9uvuTFjMDFPI5zJH53BzdQWdI7o7af2Q3hS8+nJDTlFuqmjtcdGj1pfQeycEMPBFA3hHGxg+60D8FcVZ1afGpXZ5dtT2e4qKzFlmb+ycrv3XfgVlsXhJIjllY5h7HNLT816HifaSYcRLFJh88bJHNa+J4z0DVlj6B8neS0eytu4HabSxha8gW6GRuWRoOlljta/aFjvT2p9D8MJfpZ4mE9rY7+bpDCfnGHvoiac069GTwo/CVlMDhXzyNiibme68rbAJytLjV9wJ8lFHPKDi6ZECurA42SF2eGRzHdrSW33GuI7iosXhJITllY5h7HNIPzUFpE8ovztuOU/nmHZIT/mx1FN4ktGV58QrLYGDwYf0kExe+jkinysIcRQr6j3AXVHyWODk+a+K0WWSVWaxytPnkvds7IcGyTYoyNlLhmDg0Bwv3h8QoAaXSpMNhWU6WSi0cGG8zr0FVqPFd+C23PE3I1+ePgYpAJIyOzI66HhS6DiMJN77X4V/wAcVyxX2mJxzNHHRpK6IahdM0WSLMvIwWa4XoonuOvetS/dk9C+SIjEkcDh3FxArjJGRnbxGlHhxWVmFGuzQjgQewhdcZKXQ2qIHKJylcoyFQELlG4KZwQEIGQkI8Ng5JTliY557Ggn1pdezMP0krGa6n6ot1jUUDp6r12GEQMAADLAzaDMT30scmTaXGNnkuJ3axMbOkkYGjsLhm8SBwVM9tL1veARdE4yFxFXoTfkF5PLV6cEsc3JcjlGiGkk6SsgABGAmARgJgOAvTtiOdg9mluUh0sBkdmgkALsTI1kb2Yi8liEe7V6dxWB2Fs76TPHCSQ1xt7gC4tjYC6RwDQSTlaaAGpoc1u97cawBuGjDG2RO8R9M1gDmZcMwxSm45BFRcKbedpq1zamXFA3UWygaUdqJpR2uM5AwUggThIRJadACnQA5STWnQBZbtYPp8bhoqsGZrz9mK5Tfd1APNe7Yh5a1zmgkhpIA4kgaALyj2UYTPjZJeUMNfemfp51E71XpW3tsx4KLp5g4tzBvUGZ1u7r1WsejvwKsdnhmOgkY89MxzHEkkOaWmyb5rr3VY84/CdFecTDUfq6PSg/sll+dL1jB7z7Oxo6MTROJ/y5Rkef+3IAT6K0wOysPAS6GGNhPFzWtBI7LHJJR5Ijp6kmmcW+bA7A4gO4dGT5jUfMBebey7D59oB3KKCR33nuYxvyL1ofaTvLGYzg4HBznEdKWmw1oN5LH1iQPCu9c3sdw3Wxc3fFEPutdIf/ALGo7kNtSyqvR0+13E1HBH2uc4/dAA/1FeZWtr7WcRmxTI/giHq5xP8AIBZ3Yu72Jxl/R4i5oNF5IawHszHie4WplyzDLcsjorbSJWjxu42OiGYxZwP1bg4/u8Vm3ggkEEEaEHQjxCVGbi12h7SzIsNAZHsjbWaR7WNvQZnkNaL5akLr2rsXEYU1iInMs0CdWk9zhoUBtdWcccrmkOY4tcODmkhw8CNQrR+3jL1cbDHiRVBzxkmA7GzMp3rap0yE2uUCk10WEmxsJNrhsQYXfqsUOr92dgquzMAqna2xMRhdZ4nNaeEgp0btaFSNtpvxtS2uvZ+1JsPrBK5l+8BWQ+LDbXeYXTDUyXfJqsnyUOGcwOBlaXN5gOyn1XRtfEwyub9HhEYqqskk+Nq8lxGEn/xGG6N363CkMP3oHdR3eRlKjwuwHteJcDLHiqumA9FOOIJML/e4/VLuK3jmhLn2aRafRm8LiHQva8aOY6/MLd7P3lGIaA5hL+YaD69nbzWJ2lI8yO6Vpa8GnNLcjgf2mnUHxUWGnykkueNPqOyk+J7Fc4KSKjKi623jMRiH5I2kgDg3Sr+LWrWdxeAfGLeKvtc2/QG1bbN2+6AFojaRWmnWsniXc1U46V8ji6Tifl3AcglFNceht2cJCdEQkrJPR49h4OcD8kBXDIaBvnQKpcTuqYpQGtEsZvg4B4BvWiRdWPRZmDHSsILXuBHDXyXR/wCqzF/SOeXHv1HZwWShJeynJfBebsbEgkmmixB6rB1T1tSHgiq53l08RzUUuE6F8kdUWyPBHGjnNi+dcL7lYbu7adBM2d+ocMsgZQJaaJyjtBDSL5t71pd4N3Ti/wA8wj2SF/Wc1vUDhdBzcxoP5OaTxBI40OTLLdIykt0ePRjAiBUuLwE0P6aKRne9jmg+BIoqBpWRg0SJwowUdpCDCVprStAh06G09oA9T9kOEy4aWc/5szgPsxARj+ISeqi9reLpkMI+s5zz4NFD/UVh9j7y4zBtEeHnqMXUb2NewWS41oHDUn63NLeHb8uOeySZrWuazJ1LynUnMAbI4jSzwVuSqjqllj49qKp7A4U4AjsIsI2uIGUOcG/CHOy/u3SG0lBy20OF6z7J8PlwPSVRlmlf5Nd0QPpGF5I91Ak8gT6L3Tc7C9BgMNG7i2Bhd9otDnfMlXA6tKuWzy3fMOxO0nxMPWfLHA09hOVl+Wp8l6u8w7OwugyxQs0A4muHi4nn2leR7JxIftSCV3B2LJ83tkDP4i1eie06/oJrh0jL8L/rSa6bLxuoyn+5nIfao9r7mwo6G9TG8mRje3KRT67BR7LVtv5sCLF4f6dhqLwwSZm8JYiLvvNagrywr2XcFn/SsMH8DB/Aby+WWkJ32LHJ5E4yMT7Ot2m4vLiy8tOHxQ6tBwe1kbHjvacz+/3Vpvals6eeKLoY3PDHOc/LVgZQAa4nmsX7NIf+psy6VFM41pmADWAO7R1xxWt9oe88+EmZDFkLJIXZ2uab62ZoLXA6EeBRxtHHb4vg8rtK0KVqDjHKEp0xQMElNaRTVpf96f8AKYFliZDi8PIJDmmgZ0jJHaudE1wEkbncTQdmBPCnDgdMoVq92xmnER4TMkhPf0sbmD5lqyo4Lt0z+lo3g7QBUblK4KMroLI0k6SQAAIwkW0a/wB0QCYgmEjhp4Kz2XtzE4Y3DK5tmy3QtdXxNOhPfVqtARgJOEX2gujb4L2k4lubpY2PzEFxaXRuNcr1HyVgN7Nm4i/pOEDC5wJcGCmt59eIte495C87ARtCyemgyt79npEWx9l4k/m2L6NznU1rntPV5OySBrvK02K3AxI1ifHIDdaljjXHj1a+8vOwF2YHHSw/oZZI/sPc0egNFZPSv0yWsb7Re4vYOKiFvgkrjma3O2vtMsfNVzSu+Hf7G4dpeXtkyty9dgvKT7oczKePiu1vtTw0/wDjsDmJrVoZIQBxrNRBPj5rmyQcHTBafcriyqgy04OaSSOqQaykajStVEFqMPitg4s1FO/DOJOjyWgaaWZA5p8nBTybiue3pMLiopW0DrpoTQGZhcCfRSZywTXoyVplbY3djGQ3mw7zRq2VIP4Ca81UPBBoiiOIOhHiEjFxa7CtK0NpWgQ07M7XN+IEeopbrCe0mbIYpsPGbYWh8TnNo5SGno3XpdfWWGBT5k02i45JR6Hdeha7K5pDmu+F7CHMd5EAr2bd/bcG18M6OQAPy5Z4b6zHfE3mWki2u/EELxkOSY4tcJGOcx7fdexxY9vg5utd3BOMqLxZdnD6PSXey5pfriXdHeoydcjsDroeNLSb1bRjwGDcG03qdFCwduXK2h2NGvkvMYN99osbl+kl3e6OIu9Q0fNU+0dozYl2fESOkdwBceA7ABoB4J7kujTywinsRqvZFDeNlf8ABh6/+SQf/koParNmx2X4YmD1zO/FQezvb8OBxMhxJyRzxsb0ldVjo3PIz17rSJDrwGXXitD7R9m4WWE7QhkzvJjZbHtdG7lel60ORR9o6vDweZpJ6SUnMMkUkxQAKc8EkJQBNgZ+iljl+B7X/uuB/BcW8GG6LFTx8mzSAfZzEtPoQpipt7utO2X9dBDKftdGGO/ijcurSv6mjXGULlGQpiEBC7TQipJEQkkBo9pYSKanQU+x9VzWPsV7wd73ouHZrYIyW4pj77rBb36HVVUbiDYNFdcmPkcKc4nSv+SoUXVDst37NwZaSzEG9T1gLqtBXbapKQgI2hXFV7E2OAjASARgKiRAIwEgEQCAOLa7uoGj6zgPTX+dK8j2HA8BrmUQA3M00SWt1J5EnTkqaRueeJnZ1vn/ALLXYU1Z7AT8yf5NC+c/9XM1lpPo9XRwXjtlRg902CeMtmptu98AEaEceZ48lpsLhsLhngS2Hcc7C7NoNeuKHpqO1Ue0+qWt7B8/7K5HOJNkk+K9HQwlPAnJ92cupko5GkehHbbGMzRYmQADMA4tlLrBGrpAXXy94UueHe7pgGzwwTDqinAsOnJrXZwT36LCtUwe0EdW9NQSdT26VS6f4aJg8rZrXzbKlBL4pICbGZhJFk6UGF7QKv6o4Jhuph5r+h46N3GmvrNoL1LTY/dWSb4JOaDyUvSr0yG4PtF/jNzMbHqIg8dsbmu7/dNO+SpMRh3xGpWOYex7S0+hC6cHtTERfoppG92Ylv7rrb8ld4XfXFNGWURyt0sPbRNciW6c/hWMtNNdE+OD6dGWBRArVja2z5v8RgTGdOtC4ADjZpuW/QoP/RtnzfoMYYya0mAGpB0GbIfmVlLHJdoXhfrky9plpJ9ycSBmhdHM08Mj6JsXwdQ+ZVNjdlYiHWWGRoH1i05f3hp81Bm4SXaORA1oF0AL41pdcL7U4KSCRJinSKAGQlEUJTGMmckUxQAxXXt0Z8NhJPhE0JP2JBI0Hym+S41YFufAyjnDPHJ92Vro3fNrPVbYHU0aY+zOkICFKQgIXoGpEQkiISQBGAjAVzszYjnOHSMcG18Q+atX7vRVo2QfZ61+qh5YrgexmUAUgC78bs4RtDwXUTwc0tPzXI0K00+iWhgFIAkGowExCARgJBqMN/r5BAHLszWd7/h4fd0r5OWlhFNy94b5Ch+BVDu+zi483D+YJ/mVdRvFMPi75F34hfH6ue/M2e9hjtgkceOdmeT3n+f/AAoaXRhsK+U00WQLOoAHiSrfZ0GHYOv+UebB+Bg5nvrtX1GCseGMfwjxsn15G/yUbWoirmfAwmTLCS7mWu6lDnrXBWZ2Vg6Jc8gke6x4NGvqg2T5q3lSIWNsytIg1avDfQ4y3ooi940uQ2CTzy8L8lZYPDYUuc3oY2uA6wIPHuzcPLuUvOvgrxMwgC7cHsuaUZoonOF1YGl9lrSv2HhBqS8a3RcNR8I04aX26p9obW+jhrIGZWjhqdOfDzvzSef+0Fi+TN4vZU0RAkicL1Glj1bYvuXEVrcLvgSQHN8SDXnSq94sQyZ4cwdYjrEcxxB7zx1ThkbdNClBJWmU0Mjozcbiw9rCWn1bRVthN7MZFwmzDse0O/iFO5dqhwGx5JQHVTCau2g99AlXH/t+B4yt6RruANgi64kVr5Uibx+0EVP0Qu3qilP55gYZO17Ka/jZAsX/ABIOj2TNwdPh3dhBe26+9z/aCHGbtCwMPKHE8WPprvlp5KmxOy5mP6N0bs3KhYPeCNCs/Fil0xtP7kXbtzek/wAHi4J+68rvQZvmQqzG7sYyLV2HeR2sqQePUuh4qqc0sJBFEciOHkV34Lb2KhI6OeUDszZh5NeCB6KHpn6ZGyD/AAVzwQaIojiDoR4hCrXF+0iZrjHisPBiGCqztp/Ac6LfRqQ3r2LNpNhp8K4jV0RzsHgNf9K5mqdDemlVoqXtrgbHbRF+R1Cd7QtDDsjA4kA4LaMRvQNmHRm9NCTRvX4VFjN0MZHqI+kHEGJwffg33j6JmUsU16M+QrTYzczMVCR72Ge4DtfCWyt8dGuXBiYXxuqRrmO7HNLT6FWm6nWxkQA94uYfBzHNd8iU4unYo/qRlyEBC6JYspLTxaS30NKIheobENJIyEkgOjD7SlZwf6gFdQ2zP8fnVKuYy+CkAU7Y/AbmdeJx0kvv0fL5rnaEmhSNCpUuhNk7MXIBlDiB2CgPQIOOpSDUYagQwCWJxLo435TVtLTrVh2hHoSpQ1cG2T1Wt+J3yH/KyzyrG3+DTErmkdGyTlYO2ia/vucrKYjhXBlV40Fw4Nmg8h8/6NXVZ1utSBw1oWf6L5WMd+VL5f8AlnuSe2F/gTXkXRIvjR4pNCINRBq+vPnrHa8g2OKnZjHGg42PAXXioKT5UmkxptFjjW4bIHRF+e+BPDv0T4JkLbcZnA0NKOpI1B481Xhq6sBhRI8Nc7KOZ0HkLWbhFItTbZY4d/St6tZxXvaCtefaq7GSyXTyPAEH1V2cJhG6nMeFtaSfWlxbUwsXvQ9QC+q4ut3eAfNRBxsqSlRTEKbDODXAkXXI3r6IcqcNW5iXMW8DhYyjLVNYAMoA5EIp95HOaW5BZFXfAc+SpS1MWd6jxx+DTySJBjKNhoB8T+CmO3JspaCKqrrUXx1XIzDudwBKjfERxBCe2At0iB+qjLV0FijLFdkma26z8p4tH8yPwXNh8O17dRZB7+BHd4Fdu8oyuae1tehv8VxbNfd6/wB2vH1SalJo9PT00rLXZUTWh7Wihmurvi0dvgrTDYqSL9FI9n2HuaPMA0VW7L95w7gfQkf0VgQu/TPdhVnJnW3I6LqDfLFtGSRzJm/DNGDfd1avztTwb3RR2+LAxRzVQe13VbYonLlFeA8LWbLVGWq3ig/RluZHJqSe3X1URCnLUBC0EQEJKQhMiwIwFI0JJIAlAUjWpJJiJWtXbgsSI7tgcTzPYkkpfIJ0dLcTE6w6FovmCb4rObbc0ztay6a29TepJ15cgEklyatVidHTpuZo78Ly8z6DKunCgGs5IGp0FnU/7FJJeJo1eoj+/wDs9LUusTOqdrLHR5q55q+VIMqSS+nR4bFlT5UkkCCDUWVJJKxiARBqdJABRsBNONDmav5KeeOKvybnE88wFHwrgmSSYznLUJanSTAAhMQmSQAJagc1OkgDOb2soRu+0P8ASqrZR107/kL/AASSXmavuX/ej0NN0i32Sfyh8D/MK3ISSXRo3/KMdV/UAKGu00kkuo5iF6jckkgZGUkkk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0" name="Picture 4" descr="http://www.kameronhurley.com/wp-content/uploads/2012/09/plot.jpg"/>
          <p:cNvPicPr>
            <a:picLocks noChangeAspect="1" noChangeArrowheads="1"/>
          </p:cNvPicPr>
          <p:nvPr/>
        </p:nvPicPr>
        <p:blipFill>
          <a:blip r:embed="rId2" cstate="print"/>
          <a:srcRect/>
          <a:stretch>
            <a:fillRect/>
          </a:stretch>
        </p:blipFill>
        <p:spPr bwMode="auto">
          <a:xfrm>
            <a:off x="1066800" y="3124200"/>
            <a:ext cx="6553200" cy="33970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267</TotalTime>
  <Words>375</Words>
  <Application>Microsoft Office PowerPoint</Application>
  <PresentationFormat>On-screen Show (4:3)</PresentationFormat>
  <Paragraphs>22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Berlin Sans FB</vt:lpstr>
      <vt:lpstr>Calibri</vt:lpstr>
      <vt:lpstr>Constantia</vt:lpstr>
      <vt:lpstr>Wingdings</vt:lpstr>
      <vt:lpstr>Wingdings 2</vt:lpstr>
      <vt:lpstr>Flow</vt:lpstr>
      <vt:lpstr>Narratives - Stories</vt:lpstr>
      <vt:lpstr>This kind of writing can be found in novels and articles.</vt:lpstr>
      <vt:lpstr>Narrative can be written in the first, second or third person</vt:lpstr>
      <vt:lpstr>A Good narrative should consist of: </vt:lpstr>
      <vt:lpstr>PowerPoint Presentation</vt:lpstr>
      <vt:lpstr>PowerPoint Presentation</vt:lpstr>
      <vt:lpstr>Main Body Consisting of two or more paragraphs in which you develop your story.</vt:lpstr>
      <vt:lpstr>Conclusion In which you can refer to people’s feelings, comments and reactions. The more unpredictable your conclusion is, the longer lasting the impression it will make on the reader.</vt:lpstr>
      <vt:lpstr>Points to consider 1. You should never start writing your story before you have decided on a plot.</vt:lpstr>
      <vt:lpstr>Points to consider 2. Use Various adjectives and describe feelings and actions  </vt:lpstr>
      <vt:lpstr>Points to consider 3. Be careful with tenses you choose. You can use past continuous to set the scene, Past simple to describe the main events, Past perfect to give the background of the story. </vt:lpstr>
      <vt:lpstr>Points to consider 4. Description of people, places, objects, or events and descriptive techniques can be used in a narrative when you want to emphasise specific parts of your narrative.</vt:lpstr>
      <vt:lpstr>Techniques to begin your story</vt:lpstr>
      <vt:lpstr>Classwork # 1</vt:lpstr>
      <vt:lpstr>Class work#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Narratives - Stories</dc:title>
  <dc:creator>ELab6-8 08</dc:creator>
  <cp:lastModifiedBy>L.Mriesh</cp:lastModifiedBy>
  <cp:revision>60</cp:revision>
  <dcterms:created xsi:type="dcterms:W3CDTF">2016-04-14T05:07:24Z</dcterms:created>
  <dcterms:modified xsi:type="dcterms:W3CDTF">2023-04-06T09:48:15Z</dcterms:modified>
</cp:coreProperties>
</file>