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5" r:id="rId4"/>
    <p:sldId id="270" r:id="rId5"/>
    <p:sldId id="274"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94EBC6-F455-4A80-8B26-C056308A04E5}" type="doc">
      <dgm:prSet loTypeId="urn:microsoft.com/office/officeart/2005/8/layout/cycle4" loCatId="cycle" qsTypeId="urn:microsoft.com/office/officeart/2005/8/quickstyle/simple1" qsCatId="simple" csTypeId="urn:microsoft.com/office/officeart/2005/8/colors/accent1_2" csCatId="accent1" phldr="1"/>
      <dgm:spPr/>
      <dgm:t>
        <a:bodyPr/>
        <a:lstStyle/>
        <a:p>
          <a:pPr rtl="1"/>
          <a:endParaRPr lang="ar-JO"/>
        </a:p>
      </dgm:t>
    </dgm:pt>
    <dgm:pt modelId="{2ADAC371-3111-4AEE-AEDB-33AFA8DEB23F}">
      <dgm:prSet phldrT="[Text]" custT="1"/>
      <dgm:spPr>
        <a:solidFill>
          <a:schemeClr val="accent3">
            <a:lumMod val="40000"/>
            <a:lumOff val="60000"/>
          </a:schemeClr>
        </a:solidFill>
        <a:ln>
          <a:solidFill>
            <a:schemeClr val="accent2">
              <a:lumMod val="75000"/>
            </a:schemeClr>
          </a:solidFill>
        </a:ln>
      </dgm:spPr>
      <dgm:t>
        <a:bodyPr/>
        <a:lstStyle/>
        <a:p>
          <a:pPr rtl="1"/>
          <a:r>
            <a:rPr lang="ar-JO" sz="1800" b="1" dirty="0" smtClean="0">
              <a:solidFill>
                <a:schemeClr val="accent3">
                  <a:lumMod val="50000"/>
                </a:schemeClr>
              </a:solidFill>
              <a:effectLst>
                <a:outerShdw blurRad="38100" dist="38100" dir="2700000" algn="tl">
                  <a:srgbClr val="000000">
                    <a:alpha val="43137"/>
                  </a:srgbClr>
                </a:outerShdw>
              </a:effectLst>
            </a:rPr>
            <a:t>تحقيق العدالة والمساواة بين أفراد المجتمع </a:t>
          </a:r>
          <a:r>
            <a:rPr lang="ar-JO" sz="1800" dirty="0" smtClean="0"/>
            <a:t>. </a:t>
          </a:r>
          <a:endParaRPr lang="ar-JO" sz="1800" dirty="0"/>
        </a:p>
      </dgm:t>
    </dgm:pt>
    <dgm:pt modelId="{2A87E39C-C191-4DF1-A613-20052BF1E25F}" type="parTrans" cxnId="{ACDACEDF-ADC2-4072-9103-8A22F42F7672}">
      <dgm:prSet/>
      <dgm:spPr/>
      <dgm:t>
        <a:bodyPr/>
        <a:lstStyle/>
        <a:p>
          <a:pPr rtl="1"/>
          <a:endParaRPr lang="ar-JO"/>
        </a:p>
      </dgm:t>
    </dgm:pt>
    <dgm:pt modelId="{02319AC5-EE65-4F9A-AFED-5D4F7DFDECD3}" type="sibTrans" cxnId="{ACDACEDF-ADC2-4072-9103-8A22F42F7672}">
      <dgm:prSet/>
      <dgm:spPr/>
      <dgm:t>
        <a:bodyPr/>
        <a:lstStyle/>
        <a:p>
          <a:pPr rtl="1"/>
          <a:endParaRPr lang="ar-JO"/>
        </a:p>
      </dgm:t>
    </dgm:pt>
    <dgm:pt modelId="{692A6C80-517F-4B6D-BAAF-345DF9BA7B52}">
      <dgm:prSet phldrT="[Text]"/>
      <dgm:spPr>
        <a:solidFill>
          <a:schemeClr val="tx2">
            <a:lumMod val="40000"/>
            <a:lumOff val="60000"/>
            <a:alpha val="90000"/>
          </a:schemeClr>
        </a:solidFill>
        <a:ln>
          <a:solidFill>
            <a:schemeClr val="accent2">
              <a:lumMod val="75000"/>
            </a:schemeClr>
          </a:solidFill>
        </a:ln>
      </dgm:spPr>
      <dgm:t>
        <a:bodyPr/>
        <a:lstStyle/>
        <a:p>
          <a:pPr rtl="1"/>
          <a:r>
            <a:rPr lang="ar-JO" b="1" dirty="0" smtClean="0">
              <a:solidFill>
                <a:schemeClr val="accent3">
                  <a:lumMod val="50000"/>
                </a:schemeClr>
              </a:solidFill>
              <a:effectLst>
                <a:outerShdw blurRad="38100" dist="38100" dir="2700000" algn="tl">
                  <a:srgbClr val="000000">
                    <a:alpha val="43137"/>
                  </a:srgbClr>
                </a:outerShdw>
              </a:effectLst>
            </a:rPr>
            <a:t>استمرارية الانجاز .</a:t>
          </a:r>
          <a:endParaRPr lang="ar-JO" b="1" dirty="0">
            <a:solidFill>
              <a:schemeClr val="accent3">
                <a:lumMod val="50000"/>
              </a:schemeClr>
            </a:solidFill>
            <a:effectLst>
              <a:outerShdw blurRad="38100" dist="38100" dir="2700000" algn="tl">
                <a:srgbClr val="000000">
                  <a:alpha val="43137"/>
                </a:srgbClr>
              </a:outerShdw>
            </a:effectLst>
          </a:endParaRPr>
        </a:p>
      </dgm:t>
    </dgm:pt>
    <dgm:pt modelId="{5B62EE17-5B47-4930-9BBD-8303F795A1C1}" type="parTrans" cxnId="{4FA362B9-86EE-4105-8CA3-07BA31BE3FF8}">
      <dgm:prSet/>
      <dgm:spPr/>
      <dgm:t>
        <a:bodyPr/>
        <a:lstStyle/>
        <a:p>
          <a:pPr rtl="1"/>
          <a:endParaRPr lang="ar-JO"/>
        </a:p>
      </dgm:t>
    </dgm:pt>
    <dgm:pt modelId="{C3B156BE-1641-4845-B897-F72A04325146}" type="sibTrans" cxnId="{4FA362B9-86EE-4105-8CA3-07BA31BE3FF8}">
      <dgm:prSet/>
      <dgm:spPr/>
      <dgm:t>
        <a:bodyPr/>
        <a:lstStyle/>
        <a:p>
          <a:pPr rtl="1"/>
          <a:endParaRPr lang="ar-JO"/>
        </a:p>
      </dgm:t>
    </dgm:pt>
    <dgm:pt modelId="{1A1FFFF2-DE3D-470F-A613-F4787A8D004E}">
      <dgm:prSet phldrT="[Text]" custT="1"/>
      <dgm:spPr>
        <a:solidFill>
          <a:schemeClr val="accent2">
            <a:lumMod val="40000"/>
            <a:lumOff val="60000"/>
          </a:schemeClr>
        </a:solidFill>
        <a:ln>
          <a:solidFill>
            <a:schemeClr val="accent2">
              <a:lumMod val="75000"/>
            </a:schemeClr>
          </a:solidFill>
        </a:ln>
      </dgm:spPr>
      <dgm:t>
        <a:bodyPr/>
        <a:lstStyle/>
        <a:p>
          <a:pPr rtl="1"/>
          <a:r>
            <a:rPr lang="ar-JO" sz="1800" b="1" dirty="0" smtClean="0">
              <a:solidFill>
                <a:schemeClr val="accent3">
                  <a:lumMod val="50000"/>
                </a:schemeClr>
              </a:solidFill>
              <a:effectLst>
                <a:outerShdw blurRad="38100" dist="38100" dir="2700000" algn="tl">
                  <a:srgbClr val="000000">
                    <a:alpha val="43137"/>
                  </a:srgbClr>
                </a:outerShdw>
              </a:effectLst>
            </a:rPr>
            <a:t> عدم وجود صراعات على الحكم . </a:t>
          </a:r>
          <a:endParaRPr lang="ar-JO" sz="4200" b="1" dirty="0">
            <a:solidFill>
              <a:schemeClr val="accent3">
                <a:lumMod val="50000"/>
              </a:schemeClr>
            </a:solidFill>
            <a:effectLst>
              <a:outerShdw blurRad="38100" dist="38100" dir="2700000" algn="tl">
                <a:srgbClr val="000000">
                  <a:alpha val="43137"/>
                </a:srgbClr>
              </a:outerShdw>
            </a:effectLst>
          </a:endParaRPr>
        </a:p>
      </dgm:t>
    </dgm:pt>
    <dgm:pt modelId="{916F9293-C4D0-4EAF-8D57-B0C3799B251C}" type="parTrans" cxnId="{F5267B34-69C3-4D91-BDB9-A5C828CC58BD}">
      <dgm:prSet/>
      <dgm:spPr/>
      <dgm:t>
        <a:bodyPr/>
        <a:lstStyle/>
        <a:p>
          <a:pPr rtl="1"/>
          <a:endParaRPr lang="ar-JO"/>
        </a:p>
      </dgm:t>
    </dgm:pt>
    <dgm:pt modelId="{9A3A0821-5EB8-4FF6-AB51-AFE0B3A3194F}" type="sibTrans" cxnId="{F5267B34-69C3-4D91-BDB9-A5C828CC58BD}">
      <dgm:prSet/>
      <dgm:spPr/>
      <dgm:t>
        <a:bodyPr/>
        <a:lstStyle/>
        <a:p>
          <a:pPr rtl="1"/>
          <a:endParaRPr lang="ar-JO"/>
        </a:p>
      </dgm:t>
    </dgm:pt>
    <dgm:pt modelId="{25261882-7F30-485D-8E3B-FA206AA18E1B}">
      <dgm:prSet phldrT="[Text]"/>
      <dgm:spPr>
        <a:solidFill>
          <a:schemeClr val="accent1">
            <a:lumMod val="40000"/>
            <a:lumOff val="60000"/>
            <a:alpha val="90000"/>
          </a:schemeClr>
        </a:solidFill>
        <a:ln>
          <a:solidFill>
            <a:schemeClr val="accent2">
              <a:lumMod val="75000"/>
            </a:schemeClr>
          </a:solidFill>
        </a:ln>
      </dgm:spPr>
      <dgm:t>
        <a:bodyPr/>
        <a:lstStyle/>
        <a:p>
          <a:pPr rtl="1"/>
          <a:r>
            <a:rPr lang="ar-JO" b="1" u="sng" dirty="0" smtClean="0">
              <a:solidFill>
                <a:schemeClr val="accent3">
                  <a:lumMod val="50000"/>
                </a:schemeClr>
              </a:solidFill>
            </a:rPr>
            <a:t>الاستقرار .</a:t>
          </a:r>
          <a:endParaRPr lang="ar-JO" b="1" u="sng" dirty="0">
            <a:solidFill>
              <a:schemeClr val="accent3">
                <a:lumMod val="50000"/>
              </a:schemeClr>
            </a:solidFill>
          </a:endParaRPr>
        </a:p>
      </dgm:t>
    </dgm:pt>
    <dgm:pt modelId="{D6750178-B241-4C8C-9B20-DF604F230436}" type="parTrans" cxnId="{96D55516-EF08-431F-9DB3-28632EF08F56}">
      <dgm:prSet/>
      <dgm:spPr/>
      <dgm:t>
        <a:bodyPr/>
        <a:lstStyle/>
        <a:p>
          <a:pPr rtl="1"/>
          <a:endParaRPr lang="ar-JO"/>
        </a:p>
      </dgm:t>
    </dgm:pt>
    <dgm:pt modelId="{12ABB7ED-2802-47FC-BF8D-CB8AB222740E}" type="sibTrans" cxnId="{96D55516-EF08-431F-9DB3-28632EF08F56}">
      <dgm:prSet/>
      <dgm:spPr/>
      <dgm:t>
        <a:bodyPr/>
        <a:lstStyle/>
        <a:p>
          <a:pPr rtl="1"/>
          <a:endParaRPr lang="ar-JO"/>
        </a:p>
      </dgm:t>
    </dgm:pt>
    <dgm:pt modelId="{884F2ECA-B46E-4EDF-8ABC-07C1FA77B2E5}">
      <dgm:prSet phldrT="[Text]" custT="1"/>
      <dgm:spPr>
        <a:solidFill>
          <a:schemeClr val="accent4">
            <a:lumMod val="40000"/>
            <a:lumOff val="60000"/>
          </a:schemeClr>
        </a:solidFill>
        <a:ln>
          <a:solidFill>
            <a:schemeClr val="accent2">
              <a:lumMod val="75000"/>
            </a:schemeClr>
          </a:solidFill>
        </a:ln>
      </dgm:spPr>
      <dgm:t>
        <a:bodyPr/>
        <a:lstStyle/>
        <a:p>
          <a:pPr rtl="1"/>
          <a:r>
            <a:rPr lang="ar-JO" sz="1800" b="1" dirty="0" smtClean="0">
              <a:solidFill>
                <a:schemeClr val="accent3">
                  <a:lumMod val="50000"/>
                </a:schemeClr>
              </a:solidFill>
              <a:effectLst>
                <a:outerShdw blurRad="38100" dist="38100" dir="2700000" algn="tl">
                  <a:srgbClr val="000000">
                    <a:alpha val="43137"/>
                  </a:srgbClr>
                </a:outerShdw>
              </a:effectLst>
            </a:rPr>
            <a:t>الديمومة والاستمرارية .</a:t>
          </a:r>
          <a:endParaRPr lang="ar-JO" sz="1800" b="1" dirty="0">
            <a:solidFill>
              <a:schemeClr val="accent3">
                <a:lumMod val="50000"/>
              </a:schemeClr>
            </a:solidFill>
            <a:effectLst>
              <a:outerShdw blurRad="38100" dist="38100" dir="2700000" algn="tl">
                <a:srgbClr val="000000">
                  <a:alpha val="43137"/>
                </a:srgbClr>
              </a:outerShdw>
            </a:effectLst>
          </a:endParaRPr>
        </a:p>
      </dgm:t>
    </dgm:pt>
    <dgm:pt modelId="{21973597-E4A6-4429-B685-D1DABD68E69B}" type="parTrans" cxnId="{16164635-0BFE-4255-A145-71D3E5F8E649}">
      <dgm:prSet/>
      <dgm:spPr/>
      <dgm:t>
        <a:bodyPr/>
        <a:lstStyle/>
        <a:p>
          <a:pPr rtl="1"/>
          <a:endParaRPr lang="ar-JO"/>
        </a:p>
      </dgm:t>
    </dgm:pt>
    <dgm:pt modelId="{FFEAF678-170F-4BE1-8E29-2EA758C529FC}" type="sibTrans" cxnId="{16164635-0BFE-4255-A145-71D3E5F8E649}">
      <dgm:prSet/>
      <dgm:spPr/>
      <dgm:t>
        <a:bodyPr/>
        <a:lstStyle/>
        <a:p>
          <a:pPr rtl="1"/>
          <a:endParaRPr lang="ar-JO"/>
        </a:p>
      </dgm:t>
    </dgm:pt>
    <dgm:pt modelId="{9DF81BAE-4092-4721-872B-45EAB8B54037}">
      <dgm:prSet phldrT="[Text]"/>
      <dgm:spPr>
        <a:solidFill>
          <a:schemeClr val="bg2">
            <a:lumMod val="75000"/>
          </a:schemeClr>
        </a:solidFill>
        <a:ln>
          <a:solidFill>
            <a:schemeClr val="accent2">
              <a:lumMod val="75000"/>
            </a:schemeClr>
          </a:solidFill>
        </a:ln>
      </dgm:spPr>
      <dgm:t>
        <a:bodyPr/>
        <a:lstStyle/>
        <a:p>
          <a:pPr rtl="1"/>
          <a:r>
            <a:rPr lang="ar-JO" b="1" dirty="0" smtClean="0">
              <a:solidFill>
                <a:schemeClr val="accent3">
                  <a:lumMod val="50000"/>
                </a:schemeClr>
              </a:solidFill>
              <a:effectLst>
                <a:outerShdw blurRad="38100" dist="38100" dir="2700000" algn="tl">
                  <a:srgbClr val="000000">
                    <a:alpha val="43137"/>
                  </a:srgbClr>
                </a:outerShdw>
              </a:effectLst>
            </a:rPr>
            <a:t>المرونة في الحكم والتسامح .</a:t>
          </a:r>
          <a:endParaRPr lang="ar-JO" b="1" dirty="0">
            <a:solidFill>
              <a:schemeClr val="accent3">
                <a:lumMod val="50000"/>
              </a:schemeClr>
            </a:solidFill>
            <a:effectLst>
              <a:outerShdw blurRad="38100" dist="38100" dir="2700000" algn="tl">
                <a:srgbClr val="000000">
                  <a:alpha val="43137"/>
                </a:srgbClr>
              </a:outerShdw>
            </a:effectLst>
          </a:endParaRPr>
        </a:p>
      </dgm:t>
    </dgm:pt>
    <dgm:pt modelId="{452699AB-6B65-4294-B8FD-56AF06DEA9A6}" type="parTrans" cxnId="{91868A72-3F38-41A9-A818-6306614E54E2}">
      <dgm:prSet/>
      <dgm:spPr/>
      <dgm:t>
        <a:bodyPr/>
        <a:lstStyle/>
        <a:p>
          <a:pPr rtl="1"/>
          <a:endParaRPr lang="ar-JO"/>
        </a:p>
      </dgm:t>
    </dgm:pt>
    <dgm:pt modelId="{97D62EBF-043C-47F2-8F39-BCD976DF2537}" type="sibTrans" cxnId="{91868A72-3F38-41A9-A818-6306614E54E2}">
      <dgm:prSet/>
      <dgm:spPr/>
      <dgm:t>
        <a:bodyPr/>
        <a:lstStyle/>
        <a:p>
          <a:pPr rtl="1"/>
          <a:endParaRPr lang="ar-JO"/>
        </a:p>
      </dgm:t>
    </dgm:pt>
    <dgm:pt modelId="{9590F406-7031-49F7-A07C-FFAFD31B989F}">
      <dgm:prSet phldrT="[Text]" custT="1"/>
      <dgm:spPr>
        <a:solidFill>
          <a:schemeClr val="accent5">
            <a:lumMod val="40000"/>
            <a:lumOff val="60000"/>
          </a:schemeClr>
        </a:solidFill>
        <a:ln>
          <a:solidFill>
            <a:schemeClr val="accent2">
              <a:lumMod val="75000"/>
            </a:schemeClr>
          </a:solidFill>
        </a:ln>
      </dgm:spPr>
      <dgm:t>
        <a:bodyPr/>
        <a:lstStyle/>
        <a:p>
          <a:pPr rtl="1"/>
          <a:r>
            <a:rPr lang="ar-JO" sz="1800" b="1" dirty="0" smtClean="0">
              <a:solidFill>
                <a:schemeClr val="accent3">
                  <a:lumMod val="50000"/>
                </a:schemeClr>
              </a:solidFill>
              <a:effectLst>
                <a:outerShdw blurRad="38100" dist="38100" dir="2700000" algn="tl">
                  <a:srgbClr val="000000">
                    <a:alpha val="43137"/>
                  </a:srgbClr>
                </a:outerShdw>
              </a:effectLst>
            </a:rPr>
            <a:t>قوة الامن الداخلي والاستقرار السياسي .</a:t>
          </a:r>
          <a:endParaRPr lang="ar-JO" sz="1800" b="1" dirty="0">
            <a:solidFill>
              <a:schemeClr val="accent3">
                <a:lumMod val="50000"/>
              </a:schemeClr>
            </a:solidFill>
            <a:effectLst>
              <a:outerShdw blurRad="38100" dist="38100" dir="2700000" algn="tl">
                <a:srgbClr val="000000">
                  <a:alpha val="43137"/>
                </a:srgbClr>
              </a:outerShdw>
            </a:effectLst>
          </a:endParaRPr>
        </a:p>
      </dgm:t>
    </dgm:pt>
    <dgm:pt modelId="{B0B2E25D-A32D-43AD-87D4-AB1F1E5D2C33}" type="parTrans" cxnId="{58F6FBD0-DBA0-4BD9-A665-56F1E77CD473}">
      <dgm:prSet/>
      <dgm:spPr/>
      <dgm:t>
        <a:bodyPr/>
        <a:lstStyle/>
        <a:p>
          <a:pPr rtl="1"/>
          <a:endParaRPr lang="ar-JO"/>
        </a:p>
      </dgm:t>
    </dgm:pt>
    <dgm:pt modelId="{3372743C-57D1-4AF7-90E3-8EF5CFB56CDF}" type="sibTrans" cxnId="{58F6FBD0-DBA0-4BD9-A665-56F1E77CD473}">
      <dgm:prSet/>
      <dgm:spPr/>
      <dgm:t>
        <a:bodyPr/>
        <a:lstStyle/>
        <a:p>
          <a:pPr rtl="1"/>
          <a:endParaRPr lang="ar-JO"/>
        </a:p>
      </dgm:t>
    </dgm:pt>
    <dgm:pt modelId="{75E958C2-8445-4B87-9CB8-B476139C6ABC}">
      <dgm:prSet phldrT="[Text]"/>
      <dgm:spPr>
        <a:solidFill>
          <a:schemeClr val="accent6">
            <a:lumMod val="40000"/>
            <a:lumOff val="60000"/>
          </a:schemeClr>
        </a:solidFill>
        <a:ln>
          <a:solidFill>
            <a:schemeClr val="accent2">
              <a:lumMod val="75000"/>
            </a:schemeClr>
          </a:solidFill>
        </a:ln>
      </dgm:spPr>
      <dgm:t>
        <a:bodyPr/>
        <a:lstStyle/>
        <a:p>
          <a:pPr rtl="1"/>
          <a:r>
            <a:rPr lang="ar-JO" b="1" dirty="0" smtClean="0">
              <a:solidFill>
                <a:schemeClr val="accent3">
                  <a:lumMod val="50000"/>
                </a:schemeClr>
              </a:solidFill>
              <a:effectLst>
                <a:outerShdw blurRad="38100" dist="38100" dir="2700000" algn="tl">
                  <a:srgbClr val="000000">
                    <a:alpha val="43137"/>
                  </a:srgbClr>
                </a:outerShdw>
              </a:effectLst>
            </a:rPr>
            <a:t>وضوح الفكر السياسي وتماسكه .</a:t>
          </a:r>
          <a:endParaRPr lang="ar-JO" b="1" dirty="0">
            <a:solidFill>
              <a:schemeClr val="accent3">
                <a:lumMod val="50000"/>
              </a:schemeClr>
            </a:solidFill>
            <a:effectLst>
              <a:outerShdw blurRad="38100" dist="38100" dir="2700000" algn="tl">
                <a:srgbClr val="000000">
                  <a:alpha val="43137"/>
                </a:srgbClr>
              </a:outerShdw>
            </a:effectLst>
          </a:endParaRPr>
        </a:p>
      </dgm:t>
    </dgm:pt>
    <dgm:pt modelId="{7A3491D4-427D-498F-9922-265016BC2A13}" type="parTrans" cxnId="{A0906F29-190A-437C-A347-BF14EC133603}">
      <dgm:prSet/>
      <dgm:spPr/>
      <dgm:t>
        <a:bodyPr/>
        <a:lstStyle/>
        <a:p>
          <a:pPr rtl="1"/>
          <a:endParaRPr lang="ar-JO"/>
        </a:p>
      </dgm:t>
    </dgm:pt>
    <dgm:pt modelId="{303417EB-027B-4D6F-A17D-AAB77CBD2D3B}" type="sibTrans" cxnId="{A0906F29-190A-437C-A347-BF14EC133603}">
      <dgm:prSet/>
      <dgm:spPr/>
      <dgm:t>
        <a:bodyPr/>
        <a:lstStyle/>
        <a:p>
          <a:pPr rtl="1"/>
          <a:endParaRPr lang="ar-JO"/>
        </a:p>
      </dgm:t>
    </dgm:pt>
    <dgm:pt modelId="{FFF38B98-DFF0-434A-99F5-869BCB7D1853}" type="pres">
      <dgm:prSet presAssocID="{9D94EBC6-F455-4A80-8B26-C056308A04E5}" presName="cycleMatrixDiagram" presStyleCnt="0">
        <dgm:presLayoutVars>
          <dgm:chMax val="1"/>
          <dgm:dir/>
          <dgm:animLvl val="lvl"/>
          <dgm:resizeHandles val="exact"/>
        </dgm:presLayoutVars>
      </dgm:prSet>
      <dgm:spPr/>
      <dgm:t>
        <a:bodyPr/>
        <a:lstStyle/>
        <a:p>
          <a:pPr rtl="1"/>
          <a:endParaRPr lang="ar-JO"/>
        </a:p>
      </dgm:t>
    </dgm:pt>
    <dgm:pt modelId="{A6432111-AC82-4720-B0FA-350B93599ADC}" type="pres">
      <dgm:prSet presAssocID="{9D94EBC6-F455-4A80-8B26-C056308A04E5}" presName="children" presStyleCnt="0"/>
      <dgm:spPr/>
    </dgm:pt>
    <dgm:pt modelId="{792B4444-81F3-4AD8-952D-0EE07D43740D}" type="pres">
      <dgm:prSet presAssocID="{9D94EBC6-F455-4A80-8B26-C056308A04E5}" presName="child1group" presStyleCnt="0"/>
      <dgm:spPr/>
    </dgm:pt>
    <dgm:pt modelId="{F053D92D-3F91-41B0-A302-866D535AD3B1}" type="pres">
      <dgm:prSet presAssocID="{9D94EBC6-F455-4A80-8B26-C056308A04E5}" presName="child1" presStyleLbl="bgAcc1" presStyleIdx="0" presStyleCnt="4"/>
      <dgm:spPr/>
      <dgm:t>
        <a:bodyPr/>
        <a:lstStyle/>
        <a:p>
          <a:pPr rtl="1"/>
          <a:endParaRPr lang="ar-JO"/>
        </a:p>
      </dgm:t>
    </dgm:pt>
    <dgm:pt modelId="{6AFA2700-A9CA-4102-8DBE-9E2E06334959}" type="pres">
      <dgm:prSet presAssocID="{9D94EBC6-F455-4A80-8B26-C056308A04E5}" presName="child1Text" presStyleLbl="bgAcc1" presStyleIdx="0" presStyleCnt="4">
        <dgm:presLayoutVars>
          <dgm:bulletEnabled val="1"/>
        </dgm:presLayoutVars>
      </dgm:prSet>
      <dgm:spPr/>
      <dgm:t>
        <a:bodyPr/>
        <a:lstStyle/>
        <a:p>
          <a:pPr rtl="1"/>
          <a:endParaRPr lang="ar-JO"/>
        </a:p>
      </dgm:t>
    </dgm:pt>
    <dgm:pt modelId="{F498B053-BC89-4B7A-814F-26A3563F04EB}" type="pres">
      <dgm:prSet presAssocID="{9D94EBC6-F455-4A80-8B26-C056308A04E5}" presName="child2group" presStyleCnt="0"/>
      <dgm:spPr/>
    </dgm:pt>
    <dgm:pt modelId="{E9FA757D-CE05-448B-B25D-76F9B0D9F9B0}" type="pres">
      <dgm:prSet presAssocID="{9D94EBC6-F455-4A80-8B26-C056308A04E5}" presName="child2" presStyleLbl="bgAcc1" presStyleIdx="1" presStyleCnt="4"/>
      <dgm:spPr/>
      <dgm:t>
        <a:bodyPr/>
        <a:lstStyle/>
        <a:p>
          <a:pPr rtl="1"/>
          <a:endParaRPr lang="ar-JO"/>
        </a:p>
      </dgm:t>
    </dgm:pt>
    <dgm:pt modelId="{15349677-7F6A-4510-8215-57DA66C64CB2}" type="pres">
      <dgm:prSet presAssocID="{9D94EBC6-F455-4A80-8B26-C056308A04E5}" presName="child2Text" presStyleLbl="bgAcc1" presStyleIdx="1" presStyleCnt="4">
        <dgm:presLayoutVars>
          <dgm:bulletEnabled val="1"/>
        </dgm:presLayoutVars>
      </dgm:prSet>
      <dgm:spPr/>
      <dgm:t>
        <a:bodyPr/>
        <a:lstStyle/>
        <a:p>
          <a:pPr rtl="1"/>
          <a:endParaRPr lang="ar-JO"/>
        </a:p>
      </dgm:t>
    </dgm:pt>
    <dgm:pt modelId="{0A39A943-1BF2-47CD-AF2C-B9BB8522BFFA}" type="pres">
      <dgm:prSet presAssocID="{9D94EBC6-F455-4A80-8B26-C056308A04E5}" presName="child3group" presStyleCnt="0"/>
      <dgm:spPr/>
    </dgm:pt>
    <dgm:pt modelId="{4A7BF731-A24C-473F-A9CE-82BD7DFEB223}" type="pres">
      <dgm:prSet presAssocID="{9D94EBC6-F455-4A80-8B26-C056308A04E5}" presName="child3" presStyleLbl="bgAcc1" presStyleIdx="2" presStyleCnt="4"/>
      <dgm:spPr/>
      <dgm:t>
        <a:bodyPr/>
        <a:lstStyle/>
        <a:p>
          <a:pPr rtl="1"/>
          <a:endParaRPr lang="ar-JO"/>
        </a:p>
      </dgm:t>
    </dgm:pt>
    <dgm:pt modelId="{A1892A46-BA91-451A-B225-A40BCDDC703F}" type="pres">
      <dgm:prSet presAssocID="{9D94EBC6-F455-4A80-8B26-C056308A04E5}" presName="child3Text" presStyleLbl="bgAcc1" presStyleIdx="2" presStyleCnt="4">
        <dgm:presLayoutVars>
          <dgm:bulletEnabled val="1"/>
        </dgm:presLayoutVars>
      </dgm:prSet>
      <dgm:spPr/>
      <dgm:t>
        <a:bodyPr/>
        <a:lstStyle/>
        <a:p>
          <a:pPr rtl="1"/>
          <a:endParaRPr lang="ar-JO"/>
        </a:p>
      </dgm:t>
    </dgm:pt>
    <dgm:pt modelId="{5F00F6FF-AFD2-4B69-81D6-D3B3530C043E}" type="pres">
      <dgm:prSet presAssocID="{9D94EBC6-F455-4A80-8B26-C056308A04E5}" presName="child4group" presStyleCnt="0"/>
      <dgm:spPr/>
    </dgm:pt>
    <dgm:pt modelId="{2F776E6B-2A73-4752-9C72-DC63997AC166}" type="pres">
      <dgm:prSet presAssocID="{9D94EBC6-F455-4A80-8B26-C056308A04E5}" presName="child4" presStyleLbl="bgAcc1" presStyleIdx="3" presStyleCnt="4"/>
      <dgm:spPr/>
      <dgm:t>
        <a:bodyPr/>
        <a:lstStyle/>
        <a:p>
          <a:pPr rtl="1"/>
          <a:endParaRPr lang="ar-JO"/>
        </a:p>
      </dgm:t>
    </dgm:pt>
    <dgm:pt modelId="{F8A721EA-1C3E-4628-9250-2A32CED20155}" type="pres">
      <dgm:prSet presAssocID="{9D94EBC6-F455-4A80-8B26-C056308A04E5}" presName="child4Text" presStyleLbl="bgAcc1" presStyleIdx="3" presStyleCnt="4">
        <dgm:presLayoutVars>
          <dgm:bulletEnabled val="1"/>
        </dgm:presLayoutVars>
      </dgm:prSet>
      <dgm:spPr/>
      <dgm:t>
        <a:bodyPr/>
        <a:lstStyle/>
        <a:p>
          <a:pPr rtl="1"/>
          <a:endParaRPr lang="ar-JO"/>
        </a:p>
      </dgm:t>
    </dgm:pt>
    <dgm:pt modelId="{50C48621-1DAB-4693-944D-3C6095304806}" type="pres">
      <dgm:prSet presAssocID="{9D94EBC6-F455-4A80-8B26-C056308A04E5}" presName="childPlaceholder" presStyleCnt="0"/>
      <dgm:spPr/>
    </dgm:pt>
    <dgm:pt modelId="{CEB192E3-C024-4180-82D2-041418C238D1}" type="pres">
      <dgm:prSet presAssocID="{9D94EBC6-F455-4A80-8B26-C056308A04E5}" presName="circle" presStyleCnt="0"/>
      <dgm:spPr/>
    </dgm:pt>
    <dgm:pt modelId="{1AEFB7E4-A769-4173-8773-B096BA8C1F0B}" type="pres">
      <dgm:prSet presAssocID="{9D94EBC6-F455-4A80-8B26-C056308A04E5}" presName="quadrant1" presStyleLbl="node1" presStyleIdx="0" presStyleCnt="4">
        <dgm:presLayoutVars>
          <dgm:chMax val="1"/>
          <dgm:bulletEnabled val="1"/>
        </dgm:presLayoutVars>
      </dgm:prSet>
      <dgm:spPr/>
      <dgm:t>
        <a:bodyPr/>
        <a:lstStyle/>
        <a:p>
          <a:pPr rtl="1"/>
          <a:endParaRPr lang="ar-JO"/>
        </a:p>
      </dgm:t>
    </dgm:pt>
    <dgm:pt modelId="{0A2BC791-B3F7-41BE-960D-A3D6921265B8}" type="pres">
      <dgm:prSet presAssocID="{9D94EBC6-F455-4A80-8B26-C056308A04E5}" presName="quadrant2" presStyleLbl="node1" presStyleIdx="1" presStyleCnt="4">
        <dgm:presLayoutVars>
          <dgm:chMax val="1"/>
          <dgm:bulletEnabled val="1"/>
        </dgm:presLayoutVars>
      </dgm:prSet>
      <dgm:spPr/>
      <dgm:t>
        <a:bodyPr/>
        <a:lstStyle/>
        <a:p>
          <a:pPr rtl="1"/>
          <a:endParaRPr lang="ar-JO"/>
        </a:p>
      </dgm:t>
    </dgm:pt>
    <dgm:pt modelId="{BE6C3C54-73C0-4301-A232-91A115D8F678}" type="pres">
      <dgm:prSet presAssocID="{9D94EBC6-F455-4A80-8B26-C056308A04E5}" presName="quadrant3" presStyleLbl="node1" presStyleIdx="2" presStyleCnt="4">
        <dgm:presLayoutVars>
          <dgm:chMax val="1"/>
          <dgm:bulletEnabled val="1"/>
        </dgm:presLayoutVars>
      </dgm:prSet>
      <dgm:spPr/>
      <dgm:t>
        <a:bodyPr/>
        <a:lstStyle/>
        <a:p>
          <a:pPr rtl="1"/>
          <a:endParaRPr lang="ar-JO"/>
        </a:p>
      </dgm:t>
    </dgm:pt>
    <dgm:pt modelId="{5834A7C7-4081-445B-BA17-0613328BBF9B}" type="pres">
      <dgm:prSet presAssocID="{9D94EBC6-F455-4A80-8B26-C056308A04E5}" presName="quadrant4" presStyleLbl="node1" presStyleIdx="3" presStyleCnt="4">
        <dgm:presLayoutVars>
          <dgm:chMax val="1"/>
          <dgm:bulletEnabled val="1"/>
        </dgm:presLayoutVars>
      </dgm:prSet>
      <dgm:spPr/>
      <dgm:t>
        <a:bodyPr/>
        <a:lstStyle/>
        <a:p>
          <a:pPr rtl="1"/>
          <a:endParaRPr lang="ar-JO"/>
        </a:p>
      </dgm:t>
    </dgm:pt>
    <dgm:pt modelId="{FF06B45C-A0E3-40C9-B097-8FBA1D276AAE}" type="pres">
      <dgm:prSet presAssocID="{9D94EBC6-F455-4A80-8B26-C056308A04E5}" presName="quadrantPlaceholder" presStyleCnt="0"/>
      <dgm:spPr/>
    </dgm:pt>
    <dgm:pt modelId="{32A9E321-C7C3-4D15-A6CD-90A796910410}" type="pres">
      <dgm:prSet presAssocID="{9D94EBC6-F455-4A80-8B26-C056308A04E5}" presName="center1" presStyleLbl="fgShp" presStyleIdx="0" presStyleCnt="2"/>
      <dgm:spPr>
        <a:solidFill>
          <a:schemeClr val="accent6">
            <a:lumMod val="40000"/>
            <a:lumOff val="60000"/>
          </a:schemeClr>
        </a:solidFill>
        <a:ln>
          <a:solidFill>
            <a:schemeClr val="accent2">
              <a:lumMod val="75000"/>
            </a:schemeClr>
          </a:solidFill>
        </a:ln>
      </dgm:spPr>
    </dgm:pt>
    <dgm:pt modelId="{0B25DE1A-D88E-4719-B52B-409D46DBE0EE}" type="pres">
      <dgm:prSet presAssocID="{9D94EBC6-F455-4A80-8B26-C056308A04E5}" presName="center2" presStyleLbl="fgShp" presStyleIdx="1" presStyleCnt="2"/>
      <dgm:spPr>
        <a:solidFill>
          <a:schemeClr val="accent6">
            <a:lumMod val="40000"/>
            <a:lumOff val="60000"/>
          </a:schemeClr>
        </a:solidFill>
        <a:ln>
          <a:solidFill>
            <a:schemeClr val="accent2">
              <a:lumMod val="75000"/>
            </a:schemeClr>
          </a:solidFill>
        </a:ln>
      </dgm:spPr>
    </dgm:pt>
  </dgm:ptLst>
  <dgm:cxnLst>
    <dgm:cxn modelId="{312749A8-F499-4251-9D04-90ED8D0DE33E}" type="presOf" srcId="{884F2ECA-B46E-4EDF-8ABC-07C1FA77B2E5}" destId="{BE6C3C54-73C0-4301-A232-91A115D8F678}" srcOrd="0" destOrd="0" presId="urn:microsoft.com/office/officeart/2005/8/layout/cycle4"/>
    <dgm:cxn modelId="{C456BD92-1D86-4166-B007-CBFEE4B6CEC0}" type="presOf" srcId="{9DF81BAE-4092-4721-872B-45EAB8B54037}" destId="{A1892A46-BA91-451A-B225-A40BCDDC703F}" srcOrd="1" destOrd="0" presId="urn:microsoft.com/office/officeart/2005/8/layout/cycle4"/>
    <dgm:cxn modelId="{753AF074-AA98-453A-956F-EFAEDDCAAD43}" type="presOf" srcId="{25261882-7F30-485D-8E3B-FA206AA18E1B}" destId="{E9FA757D-CE05-448B-B25D-76F9B0D9F9B0}" srcOrd="0" destOrd="0" presId="urn:microsoft.com/office/officeart/2005/8/layout/cycle4"/>
    <dgm:cxn modelId="{4FA362B9-86EE-4105-8CA3-07BA31BE3FF8}" srcId="{2ADAC371-3111-4AEE-AEDB-33AFA8DEB23F}" destId="{692A6C80-517F-4B6D-BAAF-345DF9BA7B52}" srcOrd="0" destOrd="0" parTransId="{5B62EE17-5B47-4930-9BBD-8303F795A1C1}" sibTransId="{C3B156BE-1641-4845-B897-F72A04325146}"/>
    <dgm:cxn modelId="{504F6036-25BA-4A50-9303-99E877876760}" type="presOf" srcId="{9DF81BAE-4092-4721-872B-45EAB8B54037}" destId="{4A7BF731-A24C-473F-A9CE-82BD7DFEB223}" srcOrd="0" destOrd="0" presId="urn:microsoft.com/office/officeart/2005/8/layout/cycle4"/>
    <dgm:cxn modelId="{FACE29C4-BFAB-485E-978D-BA9C246B787F}" type="presOf" srcId="{692A6C80-517F-4B6D-BAAF-345DF9BA7B52}" destId="{6AFA2700-A9CA-4102-8DBE-9E2E06334959}" srcOrd="1" destOrd="0" presId="urn:microsoft.com/office/officeart/2005/8/layout/cycle4"/>
    <dgm:cxn modelId="{A968112A-63CE-4FA7-8710-CBAAECDE95A2}" type="presOf" srcId="{2ADAC371-3111-4AEE-AEDB-33AFA8DEB23F}" destId="{1AEFB7E4-A769-4173-8773-B096BA8C1F0B}" srcOrd="0" destOrd="0" presId="urn:microsoft.com/office/officeart/2005/8/layout/cycle4"/>
    <dgm:cxn modelId="{A0906F29-190A-437C-A347-BF14EC133603}" srcId="{9590F406-7031-49F7-A07C-FFAFD31B989F}" destId="{75E958C2-8445-4B87-9CB8-B476139C6ABC}" srcOrd="0" destOrd="0" parTransId="{7A3491D4-427D-498F-9922-265016BC2A13}" sibTransId="{303417EB-027B-4D6F-A17D-AAB77CBD2D3B}"/>
    <dgm:cxn modelId="{F5267B34-69C3-4D91-BDB9-A5C828CC58BD}" srcId="{9D94EBC6-F455-4A80-8B26-C056308A04E5}" destId="{1A1FFFF2-DE3D-470F-A613-F4787A8D004E}" srcOrd="1" destOrd="0" parTransId="{916F9293-C4D0-4EAF-8D57-B0C3799B251C}" sibTransId="{9A3A0821-5EB8-4FF6-AB51-AFE0B3A3194F}"/>
    <dgm:cxn modelId="{96D55516-EF08-431F-9DB3-28632EF08F56}" srcId="{1A1FFFF2-DE3D-470F-A613-F4787A8D004E}" destId="{25261882-7F30-485D-8E3B-FA206AA18E1B}" srcOrd="0" destOrd="0" parTransId="{D6750178-B241-4C8C-9B20-DF604F230436}" sibTransId="{12ABB7ED-2802-47FC-BF8D-CB8AB222740E}"/>
    <dgm:cxn modelId="{67AB8AB3-89E0-47D8-A3C6-04A1F63594C1}" type="presOf" srcId="{25261882-7F30-485D-8E3B-FA206AA18E1B}" destId="{15349677-7F6A-4510-8215-57DA66C64CB2}" srcOrd="1" destOrd="0" presId="urn:microsoft.com/office/officeart/2005/8/layout/cycle4"/>
    <dgm:cxn modelId="{4D8A343D-4486-4439-BDDA-C0D6D1D0CF75}" type="presOf" srcId="{75E958C2-8445-4B87-9CB8-B476139C6ABC}" destId="{2F776E6B-2A73-4752-9C72-DC63997AC166}" srcOrd="0" destOrd="0" presId="urn:microsoft.com/office/officeart/2005/8/layout/cycle4"/>
    <dgm:cxn modelId="{AEA8E85C-0D81-4930-BECD-8E9718515264}" type="presOf" srcId="{9590F406-7031-49F7-A07C-FFAFD31B989F}" destId="{5834A7C7-4081-445B-BA17-0613328BBF9B}" srcOrd="0" destOrd="0" presId="urn:microsoft.com/office/officeart/2005/8/layout/cycle4"/>
    <dgm:cxn modelId="{E9CF3C15-50AA-43AD-A7DE-637ACE546509}" type="presOf" srcId="{75E958C2-8445-4B87-9CB8-B476139C6ABC}" destId="{F8A721EA-1C3E-4628-9250-2A32CED20155}" srcOrd="1" destOrd="0" presId="urn:microsoft.com/office/officeart/2005/8/layout/cycle4"/>
    <dgm:cxn modelId="{FBC3C63E-8CED-455E-886D-C406FFF22AC0}" type="presOf" srcId="{1A1FFFF2-DE3D-470F-A613-F4787A8D004E}" destId="{0A2BC791-B3F7-41BE-960D-A3D6921265B8}" srcOrd="0" destOrd="0" presId="urn:microsoft.com/office/officeart/2005/8/layout/cycle4"/>
    <dgm:cxn modelId="{58F6FBD0-DBA0-4BD9-A665-56F1E77CD473}" srcId="{9D94EBC6-F455-4A80-8B26-C056308A04E5}" destId="{9590F406-7031-49F7-A07C-FFAFD31B989F}" srcOrd="3" destOrd="0" parTransId="{B0B2E25D-A32D-43AD-87D4-AB1F1E5D2C33}" sibTransId="{3372743C-57D1-4AF7-90E3-8EF5CFB56CDF}"/>
    <dgm:cxn modelId="{91868A72-3F38-41A9-A818-6306614E54E2}" srcId="{884F2ECA-B46E-4EDF-8ABC-07C1FA77B2E5}" destId="{9DF81BAE-4092-4721-872B-45EAB8B54037}" srcOrd="0" destOrd="0" parTransId="{452699AB-6B65-4294-B8FD-56AF06DEA9A6}" sibTransId="{97D62EBF-043C-47F2-8F39-BCD976DF2537}"/>
    <dgm:cxn modelId="{81DCA6AC-1AC6-4C36-9D73-0D1F42173E79}" type="presOf" srcId="{692A6C80-517F-4B6D-BAAF-345DF9BA7B52}" destId="{F053D92D-3F91-41B0-A302-866D535AD3B1}" srcOrd="0" destOrd="0" presId="urn:microsoft.com/office/officeart/2005/8/layout/cycle4"/>
    <dgm:cxn modelId="{36217A96-74EC-4144-B82B-D6253E1894A1}" type="presOf" srcId="{9D94EBC6-F455-4A80-8B26-C056308A04E5}" destId="{FFF38B98-DFF0-434A-99F5-869BCB7D1853}" srcOrd="0" destOrd="0" presId="urn:microsoft.com/office/officeart/2005/8/layout/cycle4"/>
    <dgm:cxn modelId="{ACDACEDF-ADC2-4072-9103-8A22F42F7672}" srcId="{9D94EBC6-F455-4A80-8B26-C056308A04E5}" destId="{2ADAC371-3111-4AEE-AEDB-33AFA8DEB23F}" srcOrd="0" destOrd="0" parTransId="{2A87E39C-C191-4DF1-A613-20052BF1E25F}" sibTransId="{02319AC5-EE65-4F9A-AFED-5D4F7DFDECD3}"/>
    <dgm:cxn modelId="{16164635-0BFE-4255-A145-71D3E5F8E649}" srcId="{9D94EBC6-F455-4A80-8B26-C056308A04E5}" destId="{884F2ECA-B46E-4EDF-8ABC-07C1FA77B2E5}" srcOrd="2" destOrd="0" parTransId="{21973597-E4A6-4429-B685-D1DABD68E69B}" sibTransId="{FFEAF678-170F-4BE1-8E29-2EA758C529FC}"/>
    <dgm:cxn modelId="{116F8A81-045D-464D-A2D5-0FBA7C286A86}" type="presParOf" srcId="{FFF38B98-DFF0-434A-99F5-869BCB7D1853}" destId="{A6432111-AC82-4720-B0FA-350B93599ADC}" srcOrd="0" destOrd="0" presId="urn:microsoft.com/office/officeart/2005/8/layout/cycle4"/>
    <dgm:cxn modelId="{022F2076-632C-4160-816E-F066DCA7679E}" type="presParOf" srcId="{A6432111-AC82-4720-B0FA-350B93599ADC}" destId="{792B4444-81F3-4AD8-952D-0EE07D43740D}" srcOrd="0" destOrd="0" presId="urn:microsoft.com/office/officeart/2005/8/layout/cycle4"/>
    <dgm:cxn modelId="{4D7FA12F-9A22-475F-93AD-A845BD720D55}" type="presParOf" srcId="{792B4444-81F3-4AD8-952D-0EE07D43740D}" destId="{F053D92D-3F91-41B0-A302-866D535AD3B1}" srcOrd="0" destOrd="0" presId="urn:microsoft.com/office/officeart/2005/8/layout/cycle4"/>
    <dgm:cxn modelId="{561D3947-9AFE-48C7-87D4-BBA0BAB82FF1}" type="presParOf" srcId="{792B4444-81F3-4AD8-952D-0EE07D43740D}" destId="{6AFA2700-A9CA-4102-8DBE-9E2E06334959}" srcOrd="1" destOrd="0" presId="urn:microsoft.com/office/officeart/2005/8/layout/cycle4"/>
    <dgm:cxn modelId="{F92B86FB-5CE3-4C8E-8702-EF61EB5205AB}" type="presParOf" srcId="{A6432111-AC82-4720-B0FA-350B93599ADC}" destId="{F498B053-BC89-4B7A-814F-26A3563F04EB}" srcOrd="1" destOrd="0" presId="urn:microsoft.com/office/officeart/2005/8/layout/cycle4"/>
    <dgm:cxn modelId="{B5E4A484-A797-40F5-B6B0-F95546881724}" type="presParOf" srcId="{F498B053-BC89-4B7A-814F-26A3563F04EB}" destId="{E9FA757D-CE05-448B-B25D-76F9B0D9F9B0}" srcOrd="0" destOrd="0" presId="urn:microsoft.com/office/officeart/2005/8/layout/cycle4"/>
    <dgm:cxn modelId="{E356A74C-C3B1-4674-B24D-E15F08AB26DC}" type="presParOf" srcId="{F498B053-BC89-4B7A-814F-26A3563F04EB}" destId="{15349677-7F6A-4510-8215-57DA66C64CB2}" srcOrd="1" destOrd="0" presId="urn:microsoft.com/office/officeart/2005/8/layout/cycle4"/>
    <dgm:cxn modelId="{24B7C9DC-AAD4-4378-846A-2F4B904A93C5}" type="presParOf" srcId="{A6432111-AC82-4720-B0FA-350B93599ADC}" destId="{0A39A943-1BF2-47CD-AF2C-B9BB8522BFFA}" srcOrd="2" destOrd="0" presId="urn:microsoft.com/office/officeart/2005/8/layout/cycle4"/>
    <dgm:cxn modelId="{8C88BDD0-0C24-4C35-B5D1-92302015B80E}" type="presParOf" srcId="{0A39A943-1BF2-47CD-AF2C-B9BB8522BFFA}" destId="{4A7BF731-A24C-473F-A9CE-82BD7DFEB223}" srcOrd="0" destOrd="0" presId="urn:microsoft.com/office/officeart/2005/8/layout/cycle4"/>
    <dgm:cxn modelId="{40B701BD-9DF7-449B-A771-40B7A712CC6D}" type="presParOf" srcId="{0A39A943-1BF2-47CD-AF2C-B9BB8522BFFA}" destId="{A1892A46-BA91-451A-B225-A40BCDDC703F}" srcOrd="1" destOrd="0" presId="urn:microsoft.com/office/officeart/2005/8/layout/cycle4"/>
    <dgm:cxn modelId="{CE830A43-1204-4C52-A3B5-2BCC3F1AE20E}" type="presParOf" srcId="{A6432111-AC82-4720-B0FA-350B93599ADC}" destId="{5F00F6FF-AFD2-4B69-81D6-D3B3530C043E}" srcOrd="3" destOrd="0" presId="urn:microsoft.com/office/officeart/2005/8/layout/cycle4"/>
    <dgm:cxn modelId="{FCBE7017-3981-4448-9127-4748E02A7DE8}" type="presParOf" srcId="{5F00F6FF-AFD2-4B69-81D6-D3B3530C043E}" destId="{2F776E6B-2A73-4752-9C72-DC63997AC166}" srcOrd="0" destOrd="0" presId="urn:microsoft.com/office/officeart/2005/8/layout/cycle4"/>
    <dgm:cxn modelId="{158C54D0-B343-42C0-859A-EFAEAF5818A4}" type="presParOf" srcId="{5F00F6FF-AFD2-4B69-81D6-D3B3530C043E}" destId="{F8A721EA-1C3E-4628-9250-2A32CED20155}" srcOrd="1" destOrd="0" presId="urn:microsoft.com/office/officeart/2005/8/layout/cycle4"/>
    <dgm:cxn modelId="{2ECFD590-4866-4F87-A9E8-CF73027B6E5A}" type="presParOf" srcId="{A6432111-AC82-4720-B0FA-350B93599ADC}" destId="{50C48621-1DAB-4693-944D-3C6095304806}" srcOrd="4" destOrd="0" presId="urn:microsoft.com/office/officeart/2005/8/layout/cycle4"/>
    <dgm:cxn modelId="{88FB59D0-C7AB-4CAC-BF49-B9EF72E74929}" type="presParOf" srcId="{FFF38B98-DFF0-434A-99F5-869BCB7D1853}" destId="{CEB192E3-C024-4180-82D2-041418C238D1}" srcOrd="1" destOrd="0" presId="urn:microsoft.com/office/officeart/2005/8/layout/cycle4"/>
    <dgm:cxn modelId="{75AA4E98-527F-4807-A1FB-443D933B186F}" type="presParOf" srcId="{CEB192E3-C024-4180-82D2-041418C238D1}" destId="{1AEFB7E4-A769-4173-8773-B096BA8C1F0B}" srcOrd="0" destOrd="0" presId="urn:microsoft.com/office/officeart/2005/8/layout/cycle4"/>
    <dgm:cxn modelId="{6D18D8AE-4E2F-4B42-94BD-098596DC2F94}" type="presParOf" srcId="{CEB192E3-C024-4180-82D2-041418C238D1}" destId="{0A2BC791-B3F7-41BE-960D-A3D6921265B8}" srcOrd="1" destOrd="0" presId="urn:microsoft.com/office/officeart/2005/8/layout/cycle4"/>
    <dgm:cxn modelId="{5BA53184-19B3-4B1F-9DE6-BAB8BD8CA710}" type="presParOf" srcId="{CEB192E3-C024-4180-82D2-041418C238D1}" destId="{BE6C3C54-73C0-4301-A232-91A115D8F678}" srcOrd="2" destOrd="0" presId="urn:microsoft.com/office/officeart/2005/8/layout/cycle4"/>
    <dgm:cxn modelId="{1DDF3F46-18F3-44F1-BDEF-0B8C7C10BE26}" type="presParOf" srcId="{CEB192E3-C024-4180-82D2-041418C238D1}" destId="{5834A7C7-4081-445B-BA17-0613328BBF9B}" srcOrd="3" destOrd="0" presId="urn:microsoft.com/office/officeart/2005/8/layout/cycle4"/>
    <dgm:cxn modelId="{3CF12E62-67AB-4AEA-B184-9C81A5F29298}" type="presParOf" srcId="{CEB192E3-C024-4180-82D2-041418C238D1}" destId="{FF06B45C-A0E3-40C9-B097-8FBA1D276AAE}" srcOrd="4" destOrd="0" presId="urn:microsoft.com/office/officeart/2005/8/layout/cycle4"/>
    <dgm:cxn modelId="{0CC32227-2B4F-4D8D-A0FB-70666B43F214}" type="presParOf" srcId="{FFF38B98-DFF0-434A-99F5-869BCB7D1853}" destId="{32A9E321-C7C3-4D15-A6CD-90A796910410}" srcOrd="2" destOrd="0" presId="urn:microsoft.com/office/officeart/2005/8/layout/cycle4"/>
    <dgm:cxn modelId="{E9D5215B-96E2-4FA1-96EC-7F2153977BDC}" type="presParOf" srcId="{FFF38B98-DFF0-434A-99F5-869BCB7D1853}" destId="{0B25DE1A-D88E-4719-B52B-409D46DBE0E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BF731-A24C-473F-A9CE-82BD7DFEB223}">
      <dsp:nvSpPr>
        <dsp:cNvPr id="0" name=""/>
        <dsp:cNvSpPr/>
      </dsp:nvSpPr>
      <dsp:spPr>
        <a:xfrm>
          <a:off x="3681984" y="2763519"/>
          <a:ext cx="2007616" cy="1300480"/>
        </a:xfrm>
        <a:prstGeom prst="roundRect">
          <a:avLst>
            <a:gd name="adj" fmla="val 10000"/>
          </a:avLst>
        </a:prstGeom>
        <a:solidFill>
          <a:schemeClr val="bg2">
            <a:lumMod val="75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171450" lvl="1" indent="-171450" algn="r" defTabSz="800100" rtl="1">
            <a:lnSpc>
              <a:spcPct val="90000"/>
            </a:lnSpc>
            <a:spcBef>
              <a:spcPct val="0"/>
            </a:spcBef>
            <a:spcAft>
              <a:spcPct val="15000"/>
            </a:spcAft>
            <a:buChar char="••"/>
          </a:pPr>
          <a:r>
            <a:rPr lang="ar-JO" sz="1800" b="1" kern="1200" dirty="0" smtClean="0">
              <a:solidFill>
                <a:schemeClr val="accent3">
                  <a:lumMod val="50000"/>
                </a:schemeClr>
              </a:solidFill>
              <a:effectLst>
                <a:outerShdw blurRad="38100" dist="38100" dir="2700000" algn="tl">
                  <a:srgbClr val="000000">
                    <a:alpha val="43137"/>
                  </a:srgbClr>
                </a:outerShdw>
              </a:effectLst>
            </a:rPr>
            <a:t>المرونة في الحكم والتسامح .</a:t>
          </a:r>
          <a:endParaRPr lang="ar-JO" sz="1800" b="1" kern="1200" dirty="0">
            <a:solidFill>
              <a:schemeClr val="accent3">
                <a:lumMod val="50000"/>
              </a:schemeClr>
            </a:solidFill>
            <a:effectLst>
              <a:outerShdw blurRad="38100" dist="38100" dir="2700000" algn="tl">
                <a:srgbClr val="000000">
                  <a:alpha val="43137"/>
                </a:srgbClr>
              </a:outerShdw>
            </a:effectLst>
          </a:endParaRPr>
        </a:p>
      </dsp:txBody>
      <dsp:txXfrm>
        <a:off x="4312835" y="3117207"/>
        <a:ext cx="1348197" cy="918226"/>
      </dsp:txXfrm>
    </dsp:sp>
    <dsp:sp modelId="{2F776E6B-2A73-4752-9C72-DC63997AC166}">
      <dsp:nvSpPr>
        <dsp:cNvPr id="0" name=""/>
        <dsp:cNvSpPr/>
      </dsp:nvSpPr>
      <dsp:spPr>
        <a:xfrm>
          <a:off x="406400" y="2763519"/>
          <a:ext cx="2007616" cy="1300480"/>
        </a:xfrm>
        <a:prstGeom prst="roundRect">
          <a:avLst>
            <a:gd name="adj" fmla="val 10000"/>
          </a:avLst>
        </a:prstGeom>
        <a:solidFill>
          <a:schemeClr val="accent6">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171450" lvl="1" indent="-171450" algn="r" defTabSz="800100" rtl="1">
            <a:lnSpc>
              <a:spcPct val="90000"/>
            </a:lnSpc>
            <a:spcBef>
              <a:spcPct val="0"/>
            </a:spcBef>
            <a:spcAft>
              <a:spcPct val="15000"/>
            </a:spcAft>
            <a:buChar char="••"/>
          </a:pPr>
          <a:r>
            <a:rPr lang="ar-JO" sz="1800" b="1" kern="1200" dirty="0" smtClean="0">
              <a:solidFill>
                <a:schemeClr val="accent3">
                  <a:lumMod val="50000"/>
                </a:schemeClr>
              </a:solidFill>
              <a:effectLst>
                <a:outerShdw blurRad="38100" dist="38100" dir="2700000" algn="tl">
                  <a:srgbClr val="000000">
                    <a:alpha val="43137"/>
                  </a:srgbClr>
                </a:outerShdw>
              </a:effectLst>
            </a:rPr>
            <a:t>وضوح الفكر السياسي وتماسكه .</a:t>
          </a:r>
          <a:endParaRPr lang="ar-JO" sz="1800" b="1" kern="1200" dirty="0">
            <a:solidFill>
              <a:schemeClr val="accent3">
                <a:lumMod val="50000"/>
              </a:schemeClr>
            </a:solidFill>
            <a:effectLst>
              <a:outerShdw blurRad="38100" dist="38100" dir="2700000" algn="tl">
                <a:srgbClr val="000000">
                  <a:alpha val="43137"/>
                </a:srgbClr>
              </a:outerShdw>
            </a:effectLst>
          </a:endParaRPr>
        </a:p>
      </dsp:txBody>
      <dsp:txXfrm>
        <a:off x="434967" y="3117207"/>
        <a:ext cx="1348197" cy="918226"/>
      </dsp:txXfrm>
    </dsp:sp>
    <dsp:sp modelId="{E9FA757D-CE05-448B-B25D-76F9B0D9F9B0}">
      <dsp:nvSpPr>
        <dsp:cNvPr id="0" name=""/>
        <dsp:cNvSpPr/>
      </dsp:nvSpPr>
      <dsp:spPr>
        <a:xfrm>
          <a:off x="3681984" y="0"/>
          <a:ext cx="2007616" cy="1300480"/>
        </a:xfrm>
        <a:prstGeom prst="roundRect">
          <a:avLst>
            <a:gd name="adj" fmla="val 10000"/>
          </a:avLst>
        </a:prstGeom>
        <a:solidFill>
          <a:schemeClr val="accent1">
            <a:lumMod val="40000"/>
            <a:lumOff val="60000"/>
            <a:alpha val="9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171450" lvl="1" indent="-171450" algn="r" defTabSz="800100" rtl="1">
            <a:lnSpc>
              <a:spcPct val="90000"/>
            </a:lnSpc>
            <a:spcBef>
              <a:spcPct val="0"/>
            </a:spcBef>
            <a:spcAft>
              <a:spcPct val="15000"/>
            </a:spcAft>
            <a:buChar char="••"/>
          </a:pPr>
          <a:r>
            <a:rPr lang="ar-JO" sz="1800" b="1" u="sng" kern="1200" dirty="0" smtClean="0">
              <a:solidFill>
                <a:schemeClr val="accent3">
                  <a:lumMod val="50000"/>
                </a:schemeClr>
              </a:solidFill>
            </a:rPr>
            <a:t>الاستقرار .</a:t>
          </a:r>
          <a:endParaRPr lang="ar-JO" sz="1800" b="1" u="sng" kern="1200" dirty="0">
            <a:solidFill>
              <a:schemeClr val="accent3">
                <a:lumMod val="50000"/>
              </a:schemeClr>
            </a:solidFill>
          </a:endParaRPr>
        </a:p>
      </dsp:txBody>
      <dsp:txXfrm>
        <a:off x="4312835" y="28567"/>
        <a:ext cx="1348197" cy="918226"/>
      </dsp:txXfrm>
    </dsp:sp>
    <dsp:sp modelId="{F053D92D-3F91-41B0-A302-866D535AD3B1}">
      <dsp:nvSpPr>
        <dsp:cNvPr id="0" name=""/>
        <dsp:cNvSpPr/>
      </dsp:nvSpPr>
      <dsp:spPr>
        <a:xfrm>
          <a:off x="406400" y="0"/>
          <a:ext cx="2007616" cy="1300480"/>
        </a:xfrm>
        <a:prstGeom prst="roundRect">
          <a:avLst>
            <a:gd name="adj" fmla="val 10000"/>
          </a:avLst>
        </a:prstGeom>
        <a:solidFill>
          <a:schemeClr val="tx2">
            <a:lumMod val="40000"/>
            <a:lumOff val="60000"/>
            <a:alpha val="9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171450" lvl="1" indent="-171450" algn="r" defTabSz="800100" rtl="1">
            <a:lnSpc>
              <a:spcPct val="90000"/>
            </a:lnSpc>
            <a:spcBef>
              <a:spcPct val="0"/>
            </a:spcBef>
            <a:spcAft>
              <a:spcPct val="15000"/>
            </a:spcAft>
            <a:buChar char="••"/>
          </a:pPr>
          <a:r>
            <a:rPr lang="ar-JO" sz="1800" b="1" kern="1200" dirty="0" smtClean="0">
              <a:solidFill>
                <a:schemeClr val="accent3">
                  <a:lumMod val="50000"/>
                </a:schemeClr>
              </a:solidFill>
              <a:effectLst>
                <a:outerShdw blurRad="38100" dist="38100" dir="2700000" algn="tl">
                  <a:srgbClr val="000000">
                    <a:alpha val="43137"/>
                  </a:srgbClr>
                </a:outerShdw>
              </a:effectLst>
            </a:rPr>
            <a:t>استمرارية الانجاز .</a:t>
          </a:r>
          <a:endParaRPr lang="ar-JO" sz="1800" b="1" kern="1200" dirty="0">
            <a:solidFill>
              <a:schemeClr val="accent3">
                <a:lumMod val="50000"/>
              </a:schemeClr>
            </a:solidFill>
            <a:effectLst>
              <a:outerShdw blurRad="38100" dist="38100" dir="2700000" algn="tl">
                <a:srgbClr val="000000">
                  <a:alpha val="43137"/>
                </a:srgbClr>
              </a:outerShdw>
            </a:effectLst>
          </a:endParaRPr>
        </a:p>
      </dsp:txBody>
      <dsp:txXfrm>
        <a:off x="434967" y="28567"/>
        <a:ext cx="1348197" cy="918226"/>
      </dsp:txXfrm>
    </dsp:sp>
    <dsp:sp modelId="{1AEFB7E4-A769-4173-8773-B096BA8C1F0B}">
      <dsp:nvSpPr>
        <dsp:cNvPr id="0" name=""/>
        <dsp:cNvSpPr/>
      </dsp:nvSpPr>
      <dsp:spPr>
        <a:xfrm>
          <a:off x="1247648" y="231647"/>
          <a:ext cx="1759712" cy="1759712"/>
        </a:xfrm>
        <a:prstGeom prst="pieWedge">
          <a:avLst/>
        </a:prstGeom>
        <a:solidFill>
          <a:schemeClr val="accent3">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JO" sz="1800" b="1" kern="1200" dirty="0" smtClean="0">
              <a:solidFill>
                <a:schemeClr val="accent3">
                  <a:lumMod val="50000"/>
                </a:schemeClr>
              </a:solidFill>
              <a:effectLst>
                <a:outerShdw blurRad="38100" dist="38100" dir="2700000" algn="tl">
                  <a:srgbClr val="000000">
                    <a:alpha val="43137"/>
                  </a:srgbClr>
                </a:outerShdw>
              </a:effectLst>
            </a:rPr>
            <a:t>تحقيق العدالة والمساواة بين أفراد المجتمع </a:t>
          </a:r>
          <a:r>
            <a:rPr lang="ar-JO" sz="1800" kern="1200" dirty="0" smtClean="0"/>
            <a:t>. </a:t>
          </a:r>
          <a:endParaRPr lang="ar-JO" sz="1800" kern="1200" dirty="0"/>
        </a:p>
      </dsp:txBody>
      <dsp:txXfrm>
        <a:off x="1763056" y="747055"/>
        <a:ext cx="1244304" cy="1244304"/>
      </dsp:txXfrm>
    </dsp:sp>
    <dsp:sp modelId="{0A2BC791-B3F7-41BE-960D-A3D6921265B8}">
      <dsp:nvSpPr>
        <dsp:cNvPr id="0" name=""/>
        <dsp:cNvSpPr/>
      </dsp:nvSpPr>
      <dsp:spPr>
        <a:xfrm rot="5400000">
          <a:off x="3088640" y="231647"/>
          <a:ext cx="1759712" cy="1759712"/>
        </a:xfrm>
        <a:prstGeom prst="pieWedge">
          <a:avLst/>
        </a:prstGeom>
        <a:solidFill>
          <a:schemeClr val="accent2">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JO" sz="1800" b="1" kern="1200" dirty="0" smtClean="0">
              <a:solidFill>
                <a:schemeClr val="accent3">
                  <a:lumMod val="50000"/>
                </a:schemeClr>
              </a:solidFill>
              <a:effectLst>
                <a:outerShdw blurRad="38100" dist="38100" dir="2700000" algn="tl">
                  <a:srgbClr val="000000">
                    <a:alpha val="43137"/>
                  </a:srgbClr>
                </a:outerShdw>
              </a:effectLst>
            </a:rPr>
            <a:t> عدم وجود صراعات على الحكم . </a:t>
          </a:r>
          <a:endParaRPr lang="ar-JO" sz="4200" b="1" kern="1200" dirty="0">
            <a:solidFill>
              <a:schemeClr val="accent3">
                <a:lumMod val="50000"/>
              </a:schemeClr>
            </a:solidFill>
            <a:effectLst>
              <a:outerShdw blurRad="38100" dist="38100" dir="2700000" algn="tl">
                <a:srgbClr val="000000">
                  <a:alpha val="43137"/>
                </a:srgbClr>
              </a:outerShdw>
            </a:effectLst>
          </a:endParaRPr>
        </a:p>
      </dsp:txBody>
      <dsp:txXfrm rot="-5400000">
        <a:off x="3088640" y="747055"/>
        <a:ext cx="1244304" cy="1244304"/>
      </dsp:txXfrm>
    </dsp:sp>
    <dsp:sp modelId="{BE6C3C54-73C0-4301-A232-91A115D8F678}">
      <dsp:nvSpPr>
        <dsp:cNvPr id="0" name=""/>
        <dsp:cNvSpPr/>
      </dsp:nvSpPr>
      <dsp:spPr>
        <a:xfrm rot="10800000">
          <a:off x="3088640" y="2072640"/>
          <a:ext cx="1759712" cy="1759712"/>
        </a:xfrm>
        <a:prstGeom prst="pieWedge">
          <a:avLst/>
        </a:prstGeom>
        <a:solidFill>
          <a:schemeClr val="accent4">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JO" sz="1800" b="1" kern="1200" dirty="0" smtClean="0">
              <a:solidFill>
                <a:schemeClr val="accent3">
                  <a:lumMod val="50000"/>
                </a:schemeClr>
              </a:solidFill>
              <a:effectLst>
                <a:outerShdw blurRad="38100" dist="38100" dir="2700000" algn="tl">
                  <a:srgbClr val="000000">
                    <a:alpha val="43137"/>
                  </a:srgbClr>
                </a:outerShdw>
              </a:effectLst>
            </a:rPr>
            <a:t>الديمومة والاستمرارية .</a:t>
          </a:r>
          <a:endParaRPr lang="ar-JO" sz="1800" b="1" kern="1200" dirty="0">
            <a:solidFill>
              <a:schemeClr val="accent3">
                <a:lumMod val="50000"/>
              </a:schemeClr>
            </a:solidFill>
            <a:effectLst>
              <a:outerShdw blurRad="38100" dist="38100" dir="2700000" algn="tl">
                <a:srgbClr val="000000">
                  <a:alpha val="43137"/>
                </a:srgbClr>
              </a:outerShdw>
            </a:effectLst>
          </a:endParaRPr>
        </a:p>
      </dsp:txBody>
      <dsp:txXfrm rot="10800000">
        <a:off x="3088640" y="2072640"/>
        <a:ext cx="1244304" cy="1244304"/>
      </dsp:txXfrm>
    </dsp:sp>
    <dsp:sp modelId="{5834A7C7-4081-445B-BA17-0613328BBF9B}">
      <dsp:nvSpPr>
        <dsp:cNvPr id="0" name=""/>
        <dsp:cNvSpPr/>
      </dsp:nvSpPr>
      <dsp:spPr>
        <a:xfrm rot="16200000">
          <a:off x="1247648" y="2072640"/>
          <a:ext cx="1759712" cy="1759712"/>
        </a:xfrm>
        <a:prstGeom prst="pieWedge">
          <a:avLst/>
        </a:prstGeom>
        <a:solidFill>
          <a:schemeClr val="accent5">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JO" sz="1800" b="1" kern="1200" dirty="0" smtClean="0">
              <a:solidFill>
                <a:schemeClr val="accent3">
                  <a:lumMod val="50000"/>
                </a:schemeClr>
              </a:solidFill>
              <a:effectLst>
                <a:outerShdw blurRad="38100" dist="38100" dir="2700000" algn="tl">
                  <a:srgbClr val="000000">
                    <a:alpha val="43137"/>
                  </a:srgbClr>
                </a:outerShdw>
              </a:effectLst>
            </a:rPr>
            <a:t>قوة الامن الداخلي والاستقرار السياسي .</a:t>
          </a:r>
          <a:endParaRPr lang="ar-JO" sz="1800" b="1" kern="1200" dirty="0">
            <a:solidFill>
              <a:schemeClr val="accent3">
                <a:lumMod val="50000"/>
              </a:schemeClr>
            </a:solidFill>
            <a:effectLst>
              <a:outerShdw blurRad="38100" dist="38100" dir="2700000" algn="tl">
                <a:srgbClr val="000000">
                  <a:alpha val="43137"/>
                </a:srgbClr>
              </a:outerShdw>
            </a:effectLst>
          </a:endParaRPr>
        </a:p>
      </dsp:txBody>
      <dsp:txXfrm rot="5400000">
        <a:off x="1763056" y="2072640"/>
        <a:ext cx="1244304" cy="1244304"/>
      </dsp:txXfrm>
    </dsp:sp>
    <dsp:sp modelId="{32A9E321-C7C3-4D15-A6CD-90A796910410}">
      <dsp:nvSpPr>
        <dsp:cNvPr id="0" name=""/>
        <dsp:cNvSpPr/>
      </dsp:nvSpPr>
      <dsp:spPr>
        <a:xfrm>
          <a:off x="2744216" y="1666240"/>
          <a:ext cx="607568" cy="528320"/>
        </a:xfrm>
        <a:prstGeom prst="circularArrow">
          <a:avLst/>
        </a:prstGeom>
        <a:solidFill>
          <a:schemeClr val="accent6">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sp>
    <dsp:sp modelId="{0B25DE1A-D88E-4719-B52B-409D46DBE0EE}">
      <dsp:nvSpPr>
        <dsp:cNvPr id="0" name=""/>
        <dsp:cNvSpPr/>
      </dsp:nvSpPr>
      <dsp:spPr>
        <a:xfrm rot="10800000">
          <a:off x="2744216" y="1869440"/>
          <a:ext cx="607568" cy="528320"/>
        </a:xfrm>
        <a:prstGeom prst="circularArrow">
          <a:avLst/>
        </a:prstGeom>
        <a:solidFill>
          <a:schemeClr val="accent6">
            <a:lumMod val="40000"/>
            <a:lumOff val="60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B3D2F3-6B12-4AE1-B59F-2AEE8676ED50}"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2537698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B3D2F3-6B12-4AE1-B59F-2AEE8676ED50}"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1888732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B3D2F3-6B12-4AE1-B59F-2AEE8676ED50}"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2311857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B3D2F3-6B12-4AE1-B59F-2AEE8676ED50}"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1355701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FB3D2F3-6B12-4AE1-B59F-2AEE8676ED50}"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310330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B3D2F3-6B12-4AE1-B59F-2AEE8676ED50}"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1251948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B3D2F3-6B12-4AE1-B59F-2AEE8676ED50}"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372837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B3D2F3-6B12-4AE1-B59F-2AEE8676ED50}"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203696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3D2F3-6B12-4AE1-B59F-2AEE8676ED50}"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38653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FB3D2F3-6B12-4AE1-B59F-2AEE8676ED50}"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388175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FB3D2F3-6B12-4AE1-B59F-2AEE8676ED50}"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18BF7-3A67-401E-8200-C0815F87B86A}" type="slidenum">
              <a:rPr lang="en-US" smtClean="0"/>
              <a:t>‹#›</a:t>
            </a:fld>
            <a:endParaRPr lang="en-US"/>
          </a:p>
        </p:txBody>
      </p:sp>
    </p:spTree>
    <p:extLst>
      <p:ext uri="{BB962C8B-B14F-4D97-AF65-F5344CB8AC3E}">
        <p14:creationId xmlns:p14="http://schemas.microsoft.com/office/powerpoint/2010/main" val="235093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B3D2F3-6B12-4AE1-B59F-2AEE8676ED50}" type="datetimeFigureOut">
              <a:rPr lang="en-US" smtClean="0"/>
              <a:t>4/6/2023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18BF7-3A67-401E-8200-C0815F87B86A}" type="slidenum">
              <a:rPr lang="en-US" smtClean="0"/>
              <a:t>‹#›</a:t>
            </a:fld>
            <a:endParaRPr lang="en-US"/>
          </a:p>
        </p:txBody>
      </p:sp>
    </p:spTree>
    <p:extLst>
      <p:ext uri="{BB962C8B-B14F-4D97-AF65-F5344CB8AC3E}">
        <p14:creationId xmlns:p14="http://schemas.microsoft.com/office/powerpoint/2010/main" val="426786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67543"/>
            <a:ext cx="9144000" cy="1793966"/>
          </a:xfrm>
        </p:spPr>
        <p:style>
          <a:lnRef idx="2">
            <a:schemeClr val="accent2"/>
          </a:lnRef>
          <a:fillRef idx="1">
            <a:schemeClr val="lt1"/>
          </a:fillRef>
          <a:effectRef idx="0">
            <a:schemeClr val="accent2"/>
          </a:effectRef>
          <a:fontRef idx="minor">
            <a:schemeClr val="dk1"/>
          </a:fontRef>
        </p:style>
        <p:txBody>
          <a:bodyPr>
            <a:normAutofit/>
          </a:bodyPr>
          <a:lstStyle/>
          <a:p>
            <a:r>
              <a:rPr lang="ar-JO" sz="4400" dirty="0" smtClean="0"/>
              <a:t>   نظام الحكم في المملكة الأردنية والهاشمية </a:t>
            </a:r>
            <a:endParaRPr lang="en-US" sz="4400" dirty="0"/>
          </a:p>
        </p:txBody>
      </p:sp>
      <p:sp>
        <p:nvSpPr>
          <p:cNvPr id="3" name="Subtitle 2"/>
          <p:cNvSpPr>
            <a:spLocks noGrp="1"/>
          </p:cNvSpPr>
          <p:nvPr>
            <p:ph type="subTitle" idx="1"/>
          </p:nvPr>
        </p:nvSpPr>
        <p:spPr>
          <a:xfrm>
            <a:off x="1524000" y="3602037"/>
            <a:ext cx="9144000" cy="2476545"/>
          </a:xfrm>
        </p:spPr>
        <p:style>
          <a:lnRef idx="2">
            <a:schemeClr val="accent1"/>
          </a:lnRef>
          <a:fillRef idx="1">
            <a:schemeClr val="lt1"/>
          </a:fillRef>
          <a:effectRef idx="0">
            <a:schemeClr val="accent1"/>
          </a:effectRef>
          <a:fontRef idx="minor">
            <a:schemeClr val="dk1"/>
          </a:fontRef>
        </p:style>
        <p:txBody>
          <a:bodyPr>
            <a:normAutofit/>
          </a:bodyPr>
          <a:lstStyle/>
          <a:p>
            <a:endParaRPr lang="ar-JO" dirty="0" smtClean="0"/>
          </a:p>
          <a:p>
            <a:pPr rtl="1"/>
            <a:r>
              <a:rPr lang="ar-JO" dirty="0"/>
              <a:t>أولاً: نظام الحكم في الأردن</a:t>
            </a:r>
            <a:endParaRPr lang="en-US" dirty="0"/>
          </a:p>
          <a:p>
            <a:pPr rtl="1"/>
            <a:r>
              <a:rPr lang="ar-JO" dirty="0"/>
              <a:t>ثانياً: صلاحيات الملك</a:t>
            </a:r>
            <a:endParaRPr lang="en-US" dirty="0"/>
          </a:p>
          <a:p>
            <a:pPr rtl="1"/>
            <a:r>
              <a:rPr lang="ar-JO" dirty="0"/>
              <a:t>ثالثاً: ولاية </a:t>
            </a:r>
            <a:r>
              <a:rPr lang="ar-JO" dirty="0" smtClean="0"/>
              <a:t>العهد</a:t>
            </a:r>
          </a:p>
          <a:p>
            <a:pPr rtl="1"/>
            <a:endParaRPr lang="en-US" dirty="0"/>
          </a:p>
          <a:p>
            <a:endParaRPr lang="en-US" dirty="0"/>
          </a:p>
        </p:txBody>
      </p:sp>
      <p:sp>
        <p:nvSpPr>
          <p:cNvPr id="5" name="Left Arrow 4"/>
          <p:cNvSpPr/>
          <p:nvPr/>
        </p:nvSpPr>
        <p:spPr>
          <a:xfrm>
            <a:off x="696686" y="5918107"/>
            <a:ext cx="984068" cy="50509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9907" y="1482488"/>
            <a:ext cx="1668905" cy="1287241"/>
          </a:xfrm>
          <a:prstGeom prst="rect">
            <a:avLst/>
          </a:prstGeom>
        </p:spPr>
      </p:pic>
    </p:spTree>
    <p:extLst>
      <p:ext uri="{BB962C8B-B14F-4D97-AF65-F5344CB8AC3E}">
        <p14:creationId xmlns:p14="http://schemas.microsoft.com/office/powerpoint/2010/main" val="274877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7708"/>
            <a:ext cx="10515600" cy="1325563"/>
          </a:xfrm>
        </p:spPr>
        <p:style>
          <a:lnRef idx="2">
            <a:schemeClr val="accent2"/>
          </a:lnRef>
          <a:fillRef idx="1">
            <a:schemeClr val="lt1"/>
          </a:fillRef>
          <a:effectRef idx="0">
            <a:schemeClr val="accent2"/>
          </a:effectRef>
          <a:fontRef idx="minor">
            <a:schemeClr val="dk1"/>
          </a:fontRef>
        </p:style>
        <p:txBody>
          <a:bodyPr/>
          <a:lstStyle/>
          <a:p>
            <a:pPr algn="ctr"/>
            <a:r>
              <a:rPr lang="ar-JO" dirty="0" smtClean="0">
                <a:ln w="0"/>
                <a:solidFill>
                  <a:schemeClr val="tx1"/>
                </a:solidFill>
                <a:effectLst>
                  <a:outerShdw blurRad="38100" dist="19050" dir="2700000" algn="tl" rotWithShape="0">
                    <a:schemeClr val="dk1">
                      <a:alpha val="40000"/>
                    </a:schemeClr>
                  </a:outerShdw>
                </a:effectLst>
              </a:rPr>
              <a:t>نظام الحكم في الأردن</a:t>
            </a:r>
            <a:endParaRPr lang="en-US" dirty="0">
              <a:ln w="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838200" y="1825625"/>
            <a:ext cx="10515600" cy="470839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r" rtl="1">
              <a:buNone/>
            </a:pPr>
            <a:r>
              <a:rPr lang="ar-JO" b="1" dirty="0">
                <a:solidFill>
                  <a:srgbClr val="FF0000"/>
                </a:solidFill>
              </a:rPr>
              <a:t> </a:t>
            </a:r>
            <a:r>
              <a:rPr lang="ar-JO" dirty="0" smtClean="0"/>
              <a:t>لكل دولة نظام حكم خاص يميزها عن الدول الأخرى، إذ توجد دول نظامها نيابي ملكي وراثي مثل الأردن، ودول نظامها رئاسي مثل الولايات المتحدة الأمريكية ومصر والجزائر</a:t>
            </a:r>
            <a:r>
              <a:rPr lang="ar-SA" dirty="0" smtClean="0"/>
              <a:t>.</a:t>
            </a:r>
            <a:endParaRPr lang="ar-JO" dirty="0" smtClean="0"/>
          </a:p>
          <a:p>
            <a:pPr marL="0" indent="0" algn="r" rtl="1">
              <a:buNone/>
            </a:pPr>
            <a:r>
              <a:rPr lang="ar-JO" b="1" dirty="0">
                <a:solidFill>
                  <a:srgbClr val="FF0000"/>
                </a:solidFill>
              </a:rPr>
              <a:t>نظام الحكم:</a:t>
            </a:r>
            <a:r>
              <a:rPr lang="ar-SA" dirty="0"/>
              <a:t> الطريقة المتبعة في قيادة الدولة وصنع القرار السياسي فيها</a:t>
            </a:r>
            <a:r>
              <a:rPr lang="ar-SA" dirty="0" smtClean="0"/>
              <a:t>.</a:t>
            </a:r>
            <a:endParaRPr lang="ar-JO" dirty="0" smtClean="0"/>
          </a:p>
          <a:p>
            <a:pPr marL="0" indent="0" algn="r" rtl="1">
              <a:buNone/>
            </a:pPr>
            <a:r>
              <a:rPr lang="ar-JO" dirty="0"/>
              <a:t>مزايا نظام الحكم الملكي:</a:t>
            </a:r>
            <a:endParaRPr lang="en-US" dirty="0"/>
          </a:p>
          <a:p>
            <a:pPr lvl="0" algn="r" rtl="1"/>
            <a:r>
              <a:rPr lang="ar-SA" dirty="0">
                <a:solidFill>
                  <a:srgbClr val="0070C0"/>
                </a:solidFill>
              </a:rPr>
              <a:t>وضوح الفكر السياسي وتماسكه.</a:t>
            </a:r>
            <a:endParaRPr lang="en-US" dirty="0">
              <a:solidFill>
                <a:srgbClr val="0070C0"/>
              </a:solidFill>
            </a:endParaRPr>
          </a:p>
          <a:p>
            <a:pPr lvl="0" algn="r" rtl="1"/>
            <a:r>
              <a:rPr lang="ar-JO" dirty="0" smtClean="0">
                <a:solidFill>
                  <a:srgbClr val="0070C0"/>
                </a:solidFill>
              </a:rPr>
              <a:t>المرونة في الحكم والتسامح</a:t>
            </a:r>
            <a:r>
              <a:rPr lang="ar-SA" dirty="0" smtClean="0">
                <a:solidFill>
                  <a:srgbClr val="0070C0"/>
                </a:solidFill>
              </a:rPr>
              <a:t>.</a:t>
            </a:r>
            <a:endParaRPr lang="en-US" dirty="0">
              <a:solidFill>
                <a:srgbClr val="0070C0"/>
              </a:solidFill>
            </a:endParaRPr>
          </a:p>
          <a:p>
            <a:pPr lvl="0" algn="r" rtl="1"/>
            <a:r>
              <a:rPr lang="ar-JO" dirty="0" smtClean="0">
                <a:solidFill>
                  <a:srgbClr val="0070C0"/>
                </a:solidFill>
              </a:rPr>
              <a:t>عدم</a:t>
            </a:r>
            <a:r>
              <a:rPr lang="ar-SA" dirty="0" smtClean="0">
                <a:solidFill>
                  <a:srgbClr val="0070C0"/>
                </a:solidFill>
              </a:rPr>
              <a:t> وج</a:t>
            </a:r>
            <a:r>
              <a:rPr lang="ar-JO" dirty="0">
                <a:solidFill>
                  <a:srgbClr val="0070C0"/>
                </a:solidFill>
              </a:rPr>
              <a:t>و</a:t>
            </a:r>
            <a:r>
              <a:rPr lang="ar-SA" dirty="0" smtClean="0">
                <a:solidFill>
                  <a:srgbClr val="0070C0"/>
                </a:solidFill>
              </a:rPr>
              <a:t>د صراعات </a:t>
            </a:r>
            <a:r>
              <a:rPr lang="ar-SA" dirty="0">
                <a:solidFill>
                  <a:srgbClr val="0070C0"/>
                </a:solidFill>
              </a:rPr>
              <a:t>على الحكم</a:t>
            </a:r>
            <a:r>
              <a:rPr lang="ar-SA" dirty="0" smtClean="0">
                <a:solidFill>
                  <a:srgbClr val="0070C0"/>
                </a:solidFill>
              </a:rPr>
              <a:t>.</a:t>
            </a:r>
            <a:endParaRPr lang="ar-JO" dirty="0" smtClean="0">
              <a:solidFill>
                <a:srgbClr val="0070C0"/>
              </a:solidFill>
            </a:endParaRPr>
          </a:p>
          <a:p>
            <a:pPr lvl="0" algn="r" rtl="1"/>
            <a:r>
              <a:rPr lang="ar-JO" dirty="0" smtClean="0">
                <a:solidFill>
                  <a:srgbClr val="0070C0"/>
                </a:solidFill>
              </a:rPr>
              <a:t>الاستقرار</a:t>
            </a:r>
          </a:p>
          <a:p>
            <a:pPr lvl="0" algn="r" rtl="1"/>
            <a:r>
              <a:rPr lang="ar-JO" dirty="0" smtClean="0">
                <a:solidFill>
                  <a:srgbClr val="0070C0"/>
                </a:solidFill>
              </a:rPr>
              <a:t>استمرارية الإنجاز</a:t>
            </a:r>
          </a:p>
          <a:p>
            <a:pPr lvl="0" algn="r" rtl="1"/>
            <a:r>
              <a:rPr lang="ar-JO" dirty="0" smtClean="0">
                <a:solidFill>
                  <a:srgbClr val="0070C0"/>
                </a:solidFill>
              </a:rPr>
              <a:t>تحقيق العدالة والمساواة بين أفراد المجتمع</a:t>
            </a:r>
            <a:endParaRPr lang="en-US" dirty="0">
              <a:solidFill>
                <a:srgbClr val="0070C0"/>
              </a:solidFill>
            </a:endParaRPr>
          </a:p>
          <a:p>
            <a:pPr marL="0" indent="0" algn="r" rtl="1">
              <a:buNone/>
            </a:pPr>
            <a:endParaRPr lang="en-US" dirty="0"/>
          </a:p>
          <a:p>
            <a:pPr marL="0" indent="0" algn="r" rtl="1">
              <a:buNone/>
            </a:pPr>
            <a:endParaRPr lang="en-US" dirty="0"/>
          </a:p>
        </p:txBody>
      </p:sp>
      <p:sp>
        <p:nvSpPr>
          <p:cNvPr id="6" name="Explosion 2 5"/>
          <p:cNvSpPr/>
          <p:nvPr/>
        </p:nvSpPr>
        <p:spPr>
          <a:xfrm>
            <a:off x="1367247" y="2717075"/>
            <a:ext cx="1663336" cy="1027312"/>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dirty="0" smtClean="0"/>
              <a:t>عرف؟</a:t>
            </a:r>
            <a:endParaRPr lang="ar-JO" dirty="0"/>
          </a:p>
        </p:txBody>
      </p:sp>
      <p:pic>
        <p:nvPicPr>
          <p:cNvPr id="7" name="Picture 6" descr="بوابة:&lt;strong&gt;القانون&lt;/strong&gt;/صورة مختارة - ويكيبيديا"/>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1447" y="662871"/>
            <a:ext cx="1226413" cy="695236"/>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3896741"/>
            <a:ext cx="3100251" cy="2391252"/>
          </a:xfrm>
          <a:prstGeom prst="rect">
            <a:avLst/>
          </a:prstGeom>
        </p:spPr>
      </p:pic>
    </p:spTree>
    <p:extLst>
      <p:ext uri="{BB962C8B-B14F-4D97-AF65-F5344CB8AC3E}">
        <p14:creationId xmlns:p14="http://schemas.microsoft.com/office/powerpoint/2010/main" val="1352935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heel(1)">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1" dur="1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1"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7"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8"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9" dur="1000"/>
                                        <p:tgtEl>
                                          <p:spTgt spid="3">
                                            <p:txEl>
                                              <p:pRg st="6" end="6"/>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 calcmode="lin" valueType="num">
                                      <p:cBhvr>
                                        <p:cTn id="6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7" dur="1000"/>
                                        <p:tgtEl>
                                          <p:spTgt spid="3">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nodeType="clickEffect">
                                  <p:stCondLst>
                                    <p:cond delay="0"/>
                                  </p:stCondLst>
                                  <p:childTnLst>
                                    <p:set>
                                      <p:cBhvr>
                                        <p:cTn id="71" dur="1" fill="hold">
                                          <p:stCondLst>
                                            <p:cond delay="0"/>
                                          </p:stCondLst>
                                        </p:cTn>
                                        <p:tgtEl>
                                          <p:spTgt spid="3">
                                            <p:txEl>
                                              <p:pRg st="8" end="8"/>
                                            </p:txEl>
                                          </p:spTgt>
                                        </p:tgtEl>
                                        <p:attrNameLst>
                                          <p:attrName>style.visibility</p:attrName>
                                        </p:attrNameLst>
                                      </p:cBhvr>
                                      <p:to>
                                        <p:strVal val="visible"/>
                                      </p:to>
                                    </p:set>
                                    <p:anim calcmode="lin" valueType="num">
                                      <p:cBhvr>
                                        <p:cTn id="72"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3"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4"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682322" y="404913"/>
            <a:ext cx="4824535" cy="648072"/>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b="1" dirty="0">
                <a:solidFill>
                  <a:srgbClr val="00B050"/>
                </a:solidFill>
                <a:effectLst>
                  <a:outerShdw blurRad="38100" dist="38100" dir="2700000" algn="tl">
                    <a:srgbClr val="000000">
                      <a:alpha val="43137"/>
                    </a:srgbClr>
                  </a:outerShdw>
                </a:effectLst>
              </a:rPr>
              <a:t>م</a:t>
            </a:r>
            <a:r>
              <a:rPr lang="ar-JO" sz="3600" b="1" dirty="0">
                <a:solidFill>
                  <a:srgbClr val="FF0000"/>
                </a:solidFill>
                <a:effectLst>
                  <a:outerShdw blurRad="38100" dist="38100" dir="2700000" algn="tl">
                    <a:srgbClr val="000000">
                      <a:alpha val="43137"/>
                    </a:srgbClr>
                  </a:outerShdw>
                </a:effectLst>
              </a:rPr>
              <a:t>ز</a:t>
            </a:r>
            <a:r>
              <a:rPr lang="ar-JO" sz="3600" b="1" dirty="0">
                <a:solidFill>
                  <a:schemeClr val="tx1"/>
                </a:solidFill>
                <a:effectLst>
                  <a:outerShdw blurRad="38100" dist="38100" dir="2700000" algn="tl">
                    <a:srgbClr val="000000">
                      <a:alpha val="43137"/>
                    </a:srgbClr>
                  </a:outerShdw>
                </a:effectLst>
              </a:rPr>
              <a:t>ا</a:t>
            </a:r>
            <a:r>
              <a:rPr lang="ar-JO" sz="3600" b="1" dirty="0">
                <a:solidFill>
                  <a:schemeClr val="bg1"/>
                </a:solidFill>
                <a:effectLst>
                  <a:outerShdw blurRad="38100" dist="38100" dir="2700000" algn="tl">
                    <a:srgbClr val="000000">
                      <a:alpha val="43137"/>
                    </a:srgbClr>
                  </a:outerShdw>
                </a:effectLst>
              </a:rPr>
              <a:t>ي</a:t>
            </a:r>
            <a:r>
              <a:rPr lang="ar-JO" sz="3600" b="1" dirty="0">
                <a:solidFill>
                  <a:schemeClr val="accent3">
                    <a:lumMod val="75000"/>
                  </a:schemeClr>
                </a:solidFill>
                <a:effectLst>
                  <a:outerShdw blurRad="38100" dist="38100" dir="2700000" algn="tl">
                    <a:srgbClr val="000000">
                      <a:alpha val="43137"/>
                    </a:srgbClr>
                  </a:outerShdw>
                </a:effectLst>
              </a:rPr>
              <a:t>ا </a:t>
            </a:r>
            <a:r>
              <a:rPr lang="ar-JO" sz="3600" b="1" dirty="0">
                <a:solidFill>
                  <a:srgbClr val="FF0000"/>
                </a:solidFill>
                <a:effectLst>
                  <a:outerShdw blurRad="38100" dist="38100" dir="2700000" algn="tl">
                    <a:srgbClr val="000000">
                      <a:alpha val="43137"/>
                    </a:srgbClr>
                  </a:outerShdw>
                </a:effectLst>
              </a:rPr>
              <a:t>ا</a:t>
            </a:r>
            <a:r>
              <a:rPr lang="ar-JO" sz="3600" b="1" dirty="0">
                <a:solidFill>
                  <a:schemeClr val="tx1"/>
                </a:solidFill>
                <a:effectLst>
                  <a:outerShdw blurRad="38100" dist="38100" dir="2700000" algn="tl">
                    <a:srgbClr val="000000">
                      <a:alpha val="43137"/>
                    </a:srgbClr>
                  </a:outerShdw>
                </a:effectLst>
              </a:rPr>
              <a:t>ل</a:t>
            </a:r>
            <a:r>
              <a:rPr lang="ar-JO" sz="3600" b="1" dirty="0">
                <a:solidFill>
                  <a:schemeClr val="bg1"/>
                </a:solidFill>
                <a:effectLst>
                  <a:outerShdw blurRad="38100" dist="38100" dir="2700000" algn="tl">
                    <a:srgbClr val="000000">
                      <a:alpha val="43137"/>
                    </a:srgbClr>
                  </a:outerShdw>
                </a:effectLst>
              </a:rPr>
              <a:t>ن</a:t>
            </a:r>
            <a:r>
              <a:rPr lang="ar-JO" sz="3600" b="1" dirty="0">
                <a:solidFill>
                  <a:srgbClr val="00B050"/>
                </a:solidFill>
                <a:effectLst>
                  <a:outerShdw blurRad="38100" dist="38100" dir="2700000" algn="tl">
                    <a:srgbClr val="000000">
                      <a:alpha val="43137"/>
                    </a:srgbClr>
                  </a:outerShdw>
                </a:effectLst>
              </a:rPr>
              <a:t>ظ</a:t>
            </a:r>
            <a:r>
              <a:rPr lang="ar-JO" sz="3600" b="1" dirty="0">
                <a:solidFill>
                  <a:srgbClr val="FF0000"/>
                </a:solidFill>
                <a:effectLst>
                  <a:outerShdw blurRad="38100" dist="38100" dir="2700000" algn="tl">
                    <a:srgbClr val="000000">
                      <a:alpha val="43137"/>
                    </a:srgbClr>
                  </a:outerShdw>
                </a:effectLst>
              </a:rPr>
              <a:t>ا</a:t>
            </a:r>
            <a:r>
              <a:rPr lang="ar-JO" sz="3600" b="1" dirty="0">
                <a:solidFill>
                  <a:schemeClr val="tx1"/>
                </a:solidFill>
                <a:effectLst>
                  <a:outerShdw blurRad="38100" dist="38100" dir="2700000" algn="tl">
                    <a:srgbClr val="000000">
                      <a:alpha val="43137"/>
                    </a:srgbClr>
                  </a:outerShdw>
                </a:effectLst>
              </a:rPr>
              <a:t>م</a:t>
            </a:r>
            <a:r>
              <a:rPr lang="ar-JO" sz="3600" b="1" dirty="0">
                <a:solidFill>
                  <a:schemeClr val="accent3">
                    <a:lumMod val="50000"/>
                  </a:schemeClr>
                </a:solidFill>
                <a:effectLst>
                  <a:outerShdw blurRad="38100" dist="38100" dir="2700000" algn="tl">
                    <a:srgbClr val="000000">
                      <a:alpha val="43137"/>
                    </a:srgbClr>
                  </a:outerShdw>
                </a:effectLst>
              </a:rPr>
              <a:t> </a:t>
            </a:r>
            <a:r>
              <a:rPr lang="ar-JO" sz="3600" b="1" dirty="0">
                <a:solidFill>
                  <a:schemeClr val="bg1"/>
                </a:solidFill>
                <a:effectLst>
                  <a:outerShdw blurRad="38100" dist="38100" dir="2700000" algn="tl">
                    <a:srgbClr val="000000">
                      <a:alpha val="43137"/>
                    </a:srgbClr>
                  </a:outerShdw>
                </a:effectLst>
              </a:rPr>
              <a:t>ا</a:t>
            </a:r>
            <a:r>
              <a:rPr lang="ar-JO" sz="3600" b="1" dirty="0">
                <a:solidFill>
                  <a:srgbClr val="00B050"/>
                </a:solidFill>
                <a:effectLst>
                  <a:outerShdw blurRad="38100" dist="38100" dir="2700000" algn="tl">
                    <a:srgbClr val="000000">
                      <a:alpha val="43137"/>
                    </a:srgbClr>
                  </a:outerShdw>
                </a:effectLst>
              </a:rPr>
              <a:t>ل</a:t>
            </a:r>
            <a:r>
              <a:rPr lang="ar-JO" sz="3600" b="1" dirty="0">
                <a:solidFill>
                  <a:srgbClr val="FF0000"/>
                </a:solidFill>
                <a:effectLst>
                  <a:outerShdw blurRad="38100" dist="38100" dir="2700000" algn="tl">
                    <a:srgbClr val="000000">
                      <a:alpha val="43137"/>
                    </a:srgbClr>
                  </a:outerShdw>
                </a:effectLst>
              </a:rPr>
              <a:t>م</a:t>
            </a:r>
            <a:r>
              <a:rPr lang="ar-JO" sz="3600" b="1" dirty="0">
                <a:solidFill>
                  <a:schemeClr val="tx1"/>
                </a:solidFill>
                <a:effectLst>
                  <a:outerShdw blurRad="38100" dist="38100" dir="2700000" algn="tl">
                    <a:srgbClr val="000000">
                      <a:alpha val="43137"/>
                    </a:srgbClr>
                  </a:outerShdw>
                </a:effectLst>
              </a:rPr>
              <a:t>ل</a:t>
            </a:r>
            <a:r>
              <a:rPr lang="ar-JO" sz="3600" b="1" dirty="0">
                <a:solidFill>
                  <a:schemeClr val="bg1"/>
                </a:solidFill>
                <a:effectLst>
                  <a:outerShdw blurRad="38100" dist="38100" dir="2700000" algn="tl">
                    <a:srgbClr val="000000">
                      <a:alpha val="43137"/>
                    </a:srgbClr>
                  </a:outerShdw>
                </a:effectLst>
              </a:rPr>
              <a:t>ك</a:t>
            </a:r>
            <a:r>
              <a:rPr lang="ar-JO" sz="3600" b="1" dirty="0">
                <a:solidFill>
                  <a:srgbClr val="00B050"/>
                </a:solidFill>
                <a:effectLst>
                  <a:outerShdw blurRad="38100" dist="38100" dir="2700000" algn="tl">
                    <a:srgbClr val="000000">
                      <a:alpha val="43137"/>
                    </a:srgbClr>
                  </a:outerShdw>
                </a:effectLst>
              </a:rPr>
              <a:t>ي</a:t>
            </a:r>
            <a:r>
              <a:rPr lang="ar-JO" sz="3600" b="1" dirty="0">
                <a:solidFill>
                  <a:schemeClr val="accent3">
                    <a:lumMod val="50000"/>
                  </a:schemeClr>
                </a:solidFill>
                <a:effectLst>
                  <a:outerShdw blurRad="38100" dist="38100" dir="2700000" algn="tl">
                    <a:srgbClr val="000000">
                      <a:alpha val="43137"/>
                    </a:srgbClr>
                  </a:outerShdw>
                </a:effectLst>
              </a:rPr>
              <a:t> </a:t>
            </a:r>
            <a:r>
              <a:rPr lang="ar-JO" sz="3600" b="1" dirty="0">
                <a:solidFill>
                  <a:srgbClr val="FF0000"/>
                </a:solidFill>
                <a:effectLst>
                  <a:outerShdw blurRad="38100" dist="38100" dir="2700000" algn="tl">
                    <a:srgbClr val="000000">
                      <a:alpha val="43137"/>
                    </a:srgbClr>
                  </a:outerShdw>
                </a:effectLst>
              </a:rPr>
              <a:t>ف</a:t>
            </a:r>
            <a:r>
              <a:rPr lang="ar-JO" sz="3600" b="1" dirty="0">
                <a:solidFill>
                  <a:schemeClr val="tx1"/>
                </a:solidFill>
                <a:effectLst>
                  <a:outerShdw blurRad="38100" dist="38100" dir="2700000" algn="tl">
                    <a:srgbClr val="000000">
                      <a:alpha val="43137"/>
                    </a:srgbClr>
                  </a:outerShdw>
                </a:effectLst>
              </a:rPr>
              <a:t>ي</a:t>
            </a:r>
            <a:r>
              <a:rPr lang="ar-JO" sz="3600" b="1" dirty="0">
                <a:solidFill>
                  <a:schemeClr val="accent3">
                    <a:lumMod val="50000"/>
                  </a:schemeClr>
                </a:solidFill>
                <a:effectLst>
                  <a:outerShdw blurRad="38100" dist="38100" dir="2700000" algn="tl">
                    <a:srgbClr val="000000">
                      <a:alpha val="43137"/>
                    </a:srgbClr>
                  </a:outerShdw>
                </a:effectLst>
              </a:rPr>
              <a:t> </a:t>
            </a:r>
            <a:r>
              <a:rPr lang="ar-JO" sz="3600" b="1" dirty="0">
                <a:solidFill>
                  <a:schemeClr val="bg1"/>
                </a:solidFill>
                <a:effectLst>
                  <a:outerShdw blurRad="38100" dist="38100" dir="2700000" algn="tl">
                    <a:srgbClr val="000000">
                      <a:alpha val="43137"/>
                    </a:srgbClr>
                  </a:outerShdw>
                </a:effectLst>
              </a:rPr>
              <a:t>ا</a:t>
            </a:r>
            <a:r>
              <a:rPr lang="ar-JO" sz="3600" b="1" dirty="0">
                <a:solidFill>
                  <a:srgbClr val="00B050"/>
                </a:solidFill>
                <a:effectLst>
                  <a:outerShdw blurRad="38100" dist="38100" dir="2700000" algn="tl">
                    <a:srgbClr val="000000">
                      <a:alpha val="43137"/>
                    </a:srgbClr>
                  </a:outerShdw>
                </a:effectLst>
              </a:rPr>
              <a:t>لا</a:t>
            </a:r>
            <a:r>
              <a:rPr lang="ar-JO" sz="3600" b="1" dirty="0">
                <a:solidFill>
                  <a:srgbClr val="FF0000"/>
                </a:solidFill>
                <a:effectLst>
                  <a:outerShdw blurRad="38100" dist="38100" dir="2700000" algn="tl">
                    <a:srgbClr val="000000">
                      <a:alpha val="43137"/>
                    </a:srgbClr>
                  </a:outerShdw>
                </a:effectLst>
              </a:rPr>
              <a:t>ر</a:t>
            </a:r>
            <a:r>
              <a:rPr lang="ar-JO" sz="3600" b="1" dirty="0">
                <a:solidFill>
                  <a:schemeClr val="tx1"/>
                </a:solidFill>
                <a:effectLst>
                  <a:outerShdw blurRad="38100" dist="38100" dir="2700000" algn="tl">
                    <a:srgbClr val="000000">
                      <a:alpha val="43137"/>
                    </a:srgbClr>
                  </a:outerShdw>
                </a:effectLst>
              </a:rPr>
              <a:t>د</a:t>
            </a:r>
            <a:r>
              <a:rPr lang="ar-JO" sz="3600" b="1" dirty="0">
                <a:solidFill>
                  <a:schemeClr val="bg1"/>
                </a:solidFill>
                <a:effectLst>
                  <a:outerShdw blurRad="38100" dist="38100" dir="2700000" algn="tl">
                    <a:srgbClr val="000000">
                      <a:alpha val="43137"/>
                    </a:srgbClr>
                  </a:outerShdw>
                </a:effectLst>
              </a:rPr>
              <a:t>ن</a:t>
            </a:r>
          </a:p>
        </p:txBody>
      </p:sp>
      <p:graphicFrame>
        <p:nvGraphicFramePr>
          <p:cNvPr id="3" name="Diagram 2"/>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238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7708"/>
            <a:ext cx="10515600" cy="1325563"/>
          </a:xfrm>
        </p:spPr>
        <p:style>
          <a:lnRef idx="2">
            <a:schemeClr val="accent2"/>
          </a:lnRef>
          <a:fillRef idx="1">
            <a:schemeClr val="lt1"/>
          </a:fillRef>
          <a:effectRef idx="0">
            <a:schemeClr val="accent2"/>
          </a:effectRef>
          <a:fontRef idx="minor">
            <a:schemeClr val="dk1"/>
          </a:fontRef>
        </p:style>
        <p:txBody>
          <a:bodyPr/>
          <a:lstStyle/>
          <a:p>
            <a:pPr algn="ctr"/>
            <a:r>
              <a:rPr lang="ar-JO" dirty="0" smtClean="0">
                <a:ln w="0"/>
                <a:solidFill>
                  <a:schemeClr val="tx1"/>
                </a:solidFill>
                <a:effectLst>
                  <a:outerShdw blurRad="38100" dist="19050" dir="2700000" algn="tl" rotWithShape="0">
                    <a:schemeClr val="dk1">
                      <a:alpha val="40000"/>
                    </a:schemeClr>
                  </a:outerShdw>
                </a:effectLst>
              </a:rPr>
              <a:t>صلاحيات الملك</a:t>
            </a:r>
            <a:endParaRPr lang="en-US" dirty="0">
              <a:ln w="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838200" y="1825625"/>
            <a:ext cx="10515600" cy="4708390"/>
          </a:xfrm>
        </p:spPr>
        <p:style>
          <a:lnRef idx="2">
            <a:schemeClr val="accent1"/>
          </a:lnRef>
          <a:fillRef idx="1">
            <a:schemeClr val="lt1"/>
          </a:fillRef>
          <a:effectRef idx="0">
            <a:schemeClr val="accent1"/>
          </a:effectRef>
          <a:fontRef idx="minor">
            <a:schemeClr val="dk1"/>
          </a:fontRef>
        </p:style>
        <p:txBody>
          <a:bodyPr>
            <a:normAutofit/>
          </a:bodyPr>
          <a:lstStyle/>
          <a:p>
            <a:pPr algn="r" rtl="1"/>
            <a:r>
              <a:rPr lang="ar-SA" dirty="0"/>
              <a:t>يمارس جلالة الملك صلاحياته بموجب إرادة سامية حددتها المادة 40 من الدستور وجاء فيها "يمارس الملك صلاحياته بإرادة ملكية وتكون الإرادة موقعة من رئيس الوزراء والوزير أو الوزراء المختصين، يبدي الملك موافقته برسم توقيعه فوق التواقيع المذكورة</a:t>
            </a:r>
            <a:r>
              <a:rPr lang="ar-SA" dirty="0" smtClean="0"/>
              <a:t>".</a:t>
            </a:r>
            <a:endParaRPr lang="ar-JO" dirty="0"/>
          </a:p>
          <a:p>
            <a:pPr marL="0" indent="0" algn="r" rtl="1">
              <a:buNone/>
            </a:pPr>
            <a:r>
              <a:rPr lang="ar-JO" dirty="0"/>
              <a:t>  </a:t>
            </a:r>
            <a:endParaRPr lang="en-US" dirty="0"/>
          </a:p>
          <a:p>
            <a:pPr marL="0" indent="0" algn="r" rtl="1">
              <a:buNone/>
            </a:pPr>
            <a:endParaRPr lang="ar-JO" dirty="0" smtClean="0">
              <a:solidFill>
                <a:srgbClr val="FF0000"/>
              </a:solidFill>
            </a:endParaRPr>
          </a:p>
        </p:txBody>
      </p:sp>
      <p:pic>
        <p:nvPicPr>
          <p:cNvPr id="9" name="Picture 8" descr="https://minhaji.net/upload/images/6th%20grade%20wataniah%20unit-4-3%20answer%20Q-5.png"/>
          <p:cNvPicPr/>
          <p:nvPr/>
        </p:nvPicPr>
        <p:blipFill>
          <a:blip r:embed="rId2">
            <a:extLst>
              <a:ext uri="{28A0092B-C50C-407E-A947-70E740481C1C}">
                <a14:useLocalDpi xmlns:a14="http://schemas.microsoft.com/office/drawing/2010/main" val="0"/>
              </a:ext>
            </a:extLst>
          </a:blip>
          <a:srcRect/>
          <a:stretch>
            <a:fillRect/>
          </a:stretch>
        </p:blipFill>
        <p:spPr bwMode="auto">
          <a:xfrm>
            <a:off x="1341120" y="3187336"/>
            <a:ext cx="9492343" cy="3257007"/>
          </a:xfrm>
          <a:prstGeom prst="rect">
            <a:avLst/>
          </a:prstGeom>
          <a:noFill/>
          <a:ln>
            <a:noFill/>
          </a:ln>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89952" y="411548"/>
            <a:ext cx="1580061" cy="1197881"/>
          </a:xfrm>
          <a:prstGeom prst="rect">
            <a:avLst/>
          </a:prstGeom>
        </p:spPr>
      </p:pic>
    </p:spTree>
    <p:extLst>
      <p:ext uri="{BB962C8B-B14F-4D97-AF65-F5344CB8AC3E}">
        <p14:creationId xmlns:p14="http://schemas.microsoft.com/office/powerpoint/2010/main" val="55242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fltVal val="0"/>
                                          </p:val>
                                        </p:tav>
                                        <p:tav tm="100000">
                                          <p:val>
                                            <p:strVal val="#ppt_w"/>
                                          </p:val>
                                        </p:tav>
                                      </p:tavLst>
                                    </p:anim>
                                    <p:anim calcmode="lin" valueType="num">
                                      <p:cBhvr>
                                        <p:cTn id="15" dur="1000" fill="hold"/>
                                        <p:tgtEl>
                                          <p:spTgt spid="9"/>
                                        </p:tgtEl>
                                        <p:attrNameLst>
                                          <p:attrName>ppt_h</p:attrName>
                                        </p:attrNameLst>
                                      </p:cBhvr>
                                      <p:tavLst>
                                        <p:tav tm="0">
                                          <p:val>
                                            <p:fltVal val="0"/>
                                          </p:val>
                                        </p:tav>
                                        <p:tav tm="100000">
                                          <p:val>
                                            <p:strVal val="#ppt_h"/>
                                          </p:val>
                                        </p:tav>
                                      </p:tavLst>
                                    </p:anim>
                                    <p:anim calcmode="lin" valueType="num">
                                      <p:cBhvr>
                                        <p:cTn id="16" dur="1000" fill="hold"/>
                                        <p:tgtEl>
                                          <p:spTgt spid="9"/>
                                        </p:tgtEl>
                                        <p:attrNameLst>
                                          <p:attrName>style.rotation</p:attrName>
                                        </p:attrNameLst>
                                      </p:cBhvr>
                                      <p:tavLst>
                                        <p:tav tm="0">
                                          <p:val>
                                            <p:fltVal val="90"/>
                                          </p:val>
                                        </p:tav>
                                        <p:tav tm="100000">
                                          <p:val>
                                            <p:fltVal val="0"/>
                                          </p:val>
                                        </p:tav>
                                      </p:tavLst>
                                    </p:anim>
                                    <p:animEffect transition="in" filter="fade">
                                      <p:cBhvr>
                                        <p:cTn id="1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7708"/>
            <a:ext cx="10515600" cy="1325563"/>
          </a:xfrm>
        </p:spPr>
        <p:style>
          <a:lnRef idx="2">
            <a:schemeClr val="accent2"/>
          </a:lnRef>
          <a:fillRef idx="1">
            <a:schemeClr val="lt1"/>
          </a:fillRef>
          <a:effectRef idx="0">
            <a:schemeClr val="accent2"/>
          </a:effectRef>
          <a:fontRef idx="minor">
            <a:schemeClr val="dk1"/>
          </a:fontRef>
        </p:style>
        <p:txBody>
          <a:bodyPr/>
          <a:lstStyle/>
          <a:p>
            <a:pPr algn="ctr"/>
            <a:r>
              <a:rPr lang="ar-JO" smtClean="0">
                <a:ln w="0"/>
                <a:solidFill>
                  <a:schemeClr val="tx1"/>
                </a:solidFill>
                <a:effectLst>
                  <a:outerShdw blurRad="38100" dist="19050" dir="2700000" algn="tl" rotWithShape="0">
                    <a:schemeClr val="dk1">
                      <a:alpha val="40000"/>
                    </a:schemeClr>
                  </a:outerShdw>
                </a:effectLst>
              </a:rPr>
              <a:t>تلخيص صلاحيات </a:t>
            </a:r>
            <a:r>
              <a:rPr lang="ar-JO" dirty="0" smtClean="0">
                <a:ln w="0"/>
                <a:solidFill>
                  <a:schemeClr val="tx1"/>
                </a:solidFill>
                <a:effectLst>
                  <a:outerShdw blurRad="38100" dist="19050" dir="2700000" algn="tl" rotWithShape="0">
                    <a:schemeClr val="dk1">
                      <a:alpha val="40000"/>
                    </a:schemeClr>
                  </a:outerShdw>
                </a:effectLst>
              </a:rPr>
              <a:t>الملك</a:t>
            </a:r>
            <a:endParaRPr lang="en-US" dirty="0">
              <a:ln w="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838200" y="1825625"/>
            <a:ext cx="10515600" cy="4708390"/>
          </a:xfrm>
        </p:spPr>
        <p:style>
          <a:lnRef idx="2">
            <a:schemeClr val="accent1"/>
          </a:lnRef>
          <a:fillRef idx="1">
            <a:schemeClr val="lt1"/>
          </a:fillRef>
          <a:effectRef idx="0">
            <a:schemeClr val="accent1"/>
          </a:effectRef>
          <a:fontRef idx="minor">
            <a:schemeClr val="dk1"/>
          </a:fontRef>
        </p:style>
        <p:txBody>
          <a:bodyPr>
            <a:normAutofit/>
          </a:bodyPr>
          <a:lstStyle/>
          <a:p>
            <a:pPr algn="r" rtl="1"/>
            <a:endParaRPr lang="ar-JO" dirty="0" smtClean="0">
              <a:solidFill>
                <a:srgbClr val="FF0000"/>
              </a:solidFill>
            </a:endParaRPr>
          </a:p>
          <a:p>
            <a:pPr algn="r" rtl="1"/>
            <a:r>
              <a:rPr lang="ar-JO" dirty="0" smtClean="0">
                <a:solidFill>
                  <a:srgbClr val="FF0000"/>
                </a:solidFill>
              </a:rPr>
              <a:t>من </a:t>
            </a:r>
            <a:r>
              <a:rPr lang="ar-JO" dirty="0">
                <a:solidFill>
                  <a:srgbClr val="FF0000"/>
                </a:solidFill>
              </a:rPr>
              <a:t>صلاحيات الملك الدستورية:</a:t>
            </a:r>
            <a:endParaRPr lang="en-US" dirty="0">
              <a:solidFill>
                <a:srgbClr val="FF0000"/>
              </a:solidFill>
            </a:endParaRPr>
          </a:p>
          <a:p>
            <a:pPr lvl="0" algn="r" rtl="1"/>
            <a:r>
              <a:rPr lang="ar-JO" dirty="0"/>
              <a:t>يصدّق على القوانين ويُصدرها.</a:t>
            </a:r>
            <a:endParaRPr lang="en-US" dirty="0"/>
          </a:p>
          <a:p>
            <a:pPr lvl="0" algn="r" rtl="1"/>
            <a:r>
              <a:rPr lang="ar-JO" dirty="0"/>
              <a:t>القائد الأعلى للقوات البرية والبحرية والجوية.</a:t>
            </a:r>
            <a:endParaRPr lang="en-US" dirty="0"/>
          </a:p>
          <a:p>
            <a:pPr lvl="0" algn="r" rtl="1"/>
            <a:r>
              <a:rPr lang="ar-JO" dirty="0"/>
              <a:t>يعلن حالة الحرب، ويعقد الصلح، ويبرم المعاهدات </a:t>
            </a:r>
            <a:r>
              <a:rPr lang="ar-JO" dirty="0" smtClean="0"/>
              <a:t>والاتفاقيات</a:t>
            </a:r>
            <a:r>
              <a:rPr lang="ar-JO" dirty="0"/>
              <a:t>.</a:t>
            </a:r>
            <a:endParaRPr lang="en-US" dirty="0"/>
          </a:p>
          <a:p>
            <a:pPr lvl="0" algn="r" rtl="1"/>
            <a:r>
              <a:rPr lang="ar-JO" dirty="0"/>
              <a:t>يعين رئيس الوزراء، ويقيله، ويقبل استقالته، ويعين الوزراء، ويقيلهم، ويقبل استقالتهم.  </a:t>
            </a:r>
            <a:endParaRPr lang="en-US" dirty="0"/>
          </a:p>
          <a:p>
            <a:pPr marL="0" indent="0" algn="r" rtl="1">
              <a:buNone/>
            </a:pPr>
            <a:endParaRPr lang="ar-JO" dirty="0" smtClean="0">
              <a:solidFill>
                <a:srgbClr val="FF0000"/>
              </a:solidFill>
            </a:endParaRPr>
          </a:p>
        </p:txBody>
      </p:sp>
      <p:pic>
        <p:nvPicPr>
          <p:cNvPr id="7" name="Picture 6" descr="بوابة:&lt;strong&gt;القانون&lt;/strong&gt;/صورة مختارة - ويكيبيديا"/>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4293" y="662871"/>
            <a:ext cx="1226413" cy="69523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4135" y="1917110"/>
            <a:ext cx="3162436" cy="2219461"/>
          </a:xfrm>
          <a:prstGeom prst="rect">
            <a:avLst/>
          </a:prstGeom>
        </p:spPr>
      </p:pic>
    </p:spTree>
    <p:extLst>
      <p:ext uri="{BB962C8B-B14F-4D97-AF65-F5344CB8AC3E}">
        <p14:creationId xmlns:p14="http://schemas.microsoft.com/office/powerpoint/2010/main" val="422680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heel(1)">
                                      <p:cBhvr>
                                        <p:cTn id="4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7708"/>
            <a:ext cx="10515600" cy="1325563"/>
          </a:xfrm>
        </p:spPr>
        <p:style>
          <a:lnRef idx="2">
            <a:schemeClr val="accent2"/>
          </a:lnRef>
          <a:fillRef idx="1">
            <a:schemeClr val="lt1"/>
          </a:fillRef>
          <a:effectRef idx="0">
            <a:schemeClr val="accent2"/>
          </a:effectRef>
          <a:fontRef idx="minor">
            <a:schemeClr val="dk1"/>
          </a:fontRef>
        </p:style>
        <p:txBody>
          <a:bodyPr/>
          <a:lstStyle/>
          <a:p>
            <a:pPr algn="ctr"/>
            <a:r>
              <a:rPr lang="ar-JO" dirty="0" smtClean="0">
                <a:ln w="0"/>
                <a:solidFill>
                  <a:schemeClr val="tx1"/>
                </a:solidFill>
                <a:effectLst>
                  <a:outerShdw blurRad="38100" dist="19050" dir="2700000" algn="tl" rotWithShape="0">
                    <a:schemeClr val="dk1">
                      <a:alpha val="40000"/>
                    </a:schemeClr>
                  </a:outerShdw>
                </a:effectLst>
              </a:rPr>
              <a:t>ولاية العهد </a:t>
            </a:r>
            <a:endParaRPr lang="en-US" dirty="0">
              <a:ln w="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r" rtl="1"/>
            <a:r>
              <a:rPr lang="ar-JO" dirty="0" smtClean="0"/>
              <a:t>نظام الحكم في المملكة الأردنية الهاشمية وراثي في أسرة الملك عبد الله الثاني ابن الحسين وهو ينتقل من الملك إلى أكبر أبنائه سنا أو إلى أحد إخوانه</a:t>
            </a:r>
            <a:r>
              <a:rPr lang="ar-JO" dirty="0"/>
              <a:t> </a:t>
            </a:r>
            <a:r>
              <a:rPr lang="ar-JO" dirty="0" smtClean="0"/>
              <a:t>.</a:t>
            </a:r>
            <a:endParaRPr lang="en-US" dirty="0"/>
          </a:p>
          <a:p>
            <a:pPr marL="0" indent="0" algn="r" rtl="1">
              <a:buNone/>
            </a:pPr>
            <a:endParaRPr lang="ar-JO" dirty="0" smtClean="0">
              <a:solidFill>
                <a:srgbClr val="FF0000"/>
              </a:solidFill>
            </a:endParaRPr>
          </a:p>
          <a:p>
            <a:pPr marL="0" indent="0" algn="r" rtl="1">
              <a:buNone/>
            </a:pPr>
            <a:endParaRPr lang="ar-JO" dirty="0">
              <a:solidFill>
                <a:srgbClr val="FF0000"/>
              </a:solidFill>
            </a:endParaRPr>
          </a:p>
          <a:p>
            <a:pPr marL="0" indent="0" algn="r" rtl="1">
              <a:buNone/>
            </a:pPr>
            <a:endParaRPr lang="ar-JO" dirty="0" smtClean="0">
              <a:solidFill>
                <a:srgbClr val="FF0000"/>
              </a:solidFill>
            </a:endParaRPr>
          </a:p>
          <a:p>
            <a:pPr marL="0" indent="0" algn="r" rtl="1">
              <a:buNone/>
            </a:pPr>
            <a:endParaRPr lang="ar-JO" dirty="0" smtClean="0">
              <a:solidFill>
                <a:srgbClr val="0070C0"/>
              </a:solidFill>
            </a:endParaRPr>
          </a:p>
          <a:p>
            <a:pPr marL="0" indent="0" algn="r" rtl="1">
              <a:buNone/>
            </a:pPr>
            <a:endParaRPr lang="ar-JO" dirty="0">
              <a:solidFill>
                <a:srgbClr val="0070C0"/>
              </a:solidFill>
            </a:endParaRPr>
          </a:p>
          <a:p>
            <a:pPr marL="0" indent="0" algn="r" rtl="1">
              <a:buNone/>
            </a:pPr>
            <a:endParaRPr lang="ar-JO" dirty="0" smtClean="0">
              <a:solidFill>
                <a:srgbClr val="0070C0"/>
              </a:solidFill>
            </a:endParaRPr>
          </a:p>
          <a:p>
            <a:pPr marL="0" indent="0" algn="r" rtl="1">
              <a:buNone/>
            </a:pPr>
            <a:endParaRPr lang="ar-JO" dirty="0" smtClean="0">
              <a:solidFill>
                <a:srgbClr val="0070C0"/>
              </a:solidFill>
            </a:endParaRPr>
          </a:p>
          <a:p>
            <a:pPr marL="0" indent="0" algn="r" rtl="1">
              <a:buNone/>
            </a:pPr>
            <a:endParaRPr lang="ar-JO" dirty="0" smtClean="0">
              <a:solidFill>
                <a:schemeClr val="accent1">
                  <a:lumMod val="75000"/>
                </a:schemeClr>
              </a:solidFill>
            </a:endParaRPr>
          </a:p>
          <a:p>
            <a:pPr marL="0" indent="0" algn="r" rtl="1">
              <a:buNone/>
            </a:pPr>
            <a:endParaRPr lang="ar-JO" dirty="0" smtClean="0">
              <a:solidFill>
                <a:schemeClr val="accent1">
                  <a:lumMod val="75000"/>
                </a:schemeClr>
              </a:solidFill>
            </a:endParaRPr>
          </a:p>
          <a:p>
            <a:pPr marL="0" indent="0" algn="r" rtl="1">
              <a:buNone/>
            </a:pPr>
            <a:endParaRPr lang="ar-JO" dirty="0">
              <a:solidFill>
                <a:schemeClr val="accent1">
                  <a:lumMod val="75000"/>
                </a:schemeClr>
              </a:solidFill>
            </a:endParaRPr>
          </a:p>
        </p:txBody>
      </p:sp>
      <p:sp>
        <p:nvSpPr>
          <p:cNvPr id="8" name="Left Arrow 7">
            <a:hlinkClick r:id="rId2" action="ppaction://hlinksldjump"/>
          </p:cNvPr>
          <p:cNvSpPr/>
          <p:nvPr/>
        </p:nvSpPr>
        <p:spPr>
          <a:xfrm>
            <a:off x="757646" y="6176963"/>
            <a:ext cx="687977" cy="3570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9554" y="2923903"/>
            <a:ext cx="2527119" cy="3077119"/>
          </a:xfrm>
          <a:prstGeom prst="rect">
            <a:avLst/>
          </a:prstGeom>
        </p:spPr>
      </p:pic>
    </p:spTree>
    <p:extLst>
      <p:ext uri="{BB962C8B-B14F-4D97-AF65-F5344CB8AC3E}">
        <p14:creationId xmlns:p14="http://schemas.microsoft.com/office/powerpoint/2010/main" val="57641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3468</TotalTime>
  <Words>224</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   نظام الحكم في المملكة الأردنية والهاشمية </vt:lpstr>
      <vt:lpstr>نظام الحكم في الأردن</vt:lpstr>
      <vt:lpstr>PowerPoint Presentation</vt:lpstr>
      <vt:lpstr>صلاحيات الملك</vt:lpstr>
      <vt:lpstr>تلخيص صلاحيات الملك</vt:lpstr>
      <vt:lpstr>ولاية العهد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موقع وطني</dc:title>
  <dc:creator>Admin</dc:creator>
  <cp:lastModifiedBy>s.almanasir</cp:lastModifiedBy>
  <cp:revision>183</cp:revision>
  <dcterms:created xsi:type="dcterms:W3CDTF">2020-06-28T05:54:10Z</dcterms:created>
  <dcterms:modified xsi:type="dcterms:W3CDTF">2023-04-06T07:07:41Z</dcterms:modified>
</cp:coreProperties>
</file>