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0" r:id="rId1"/>
  </p:sldMasterIdLst>
  <p:sldIdLst>
    <p:sldId id="260" r:id="rId2"/>
    <p:sldId id="261" r:id="rId3"/>
    <p:sldId id="267" r:id="rId4"/>
    <p:sldId id="268" r:id="rId5"/>
    <p:sldId id="27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6963F-96E8-4F4E-A1FE-99389902AC15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9BFAF89A-DB32-4FB7-8D51-6D5CC1BCB93A}">
      <dgm:prSet phldrT="[Text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ar-JO" sz="2800" b="0" dirty="0" smtClean="0">
              <a:solidFill>
                <a:schemeClr val="tx1"/>
              </a:solidFill>
            </a:rPr>
            <a:t>تماسك افراد المجتمع وتكاتفهم .</a:t>
          </a:r>
          <a:endParaRPr lang="ar-JO" sz="2800" b="0" dirty="0">
            <a:solidFill>
              <a:schemeClr val="tx1"/>
            </a:solidFill>
          </a:endParaRPr>
        </a:p>
      </dgm:t>
    </dgm:pt>
    <dgm:pt modelId="{0A08DBE1-D7E1-4273-A383-BDB0C6BA3C7F}" type="parTrans" cxnId="{E75B9257-0201-4802-85E6-D79CE71399BD}">
      <dgm:prSet/>
      <dgm:spPr/>
      <dgm:t>
        <a:bodyPr/>
        <a:lstStyle/>
        <a:p>
          <a:pPr rtl="1"/>
          <a:endParaRPr lang="ar-JO"/>
        </a:p>
      </dgm:t>
    </dgm:pt>
    <dgm:pt modelId="{2D3F99E5-ADA8-40DC-B1AF-B3605D72A6BF}" type="sibTrans" cxnId="{E75B9257-0201-4802-85E6-D79CE71399BD}">
      <dgm:prSet/>
      <dgm:spPr/>
      <dgm:t>
        <a:bodyPr/>
        <a:lstStyle/>
        <a:p>
          <a:pPr rtl="1"/>
          <a:endParaRPr lang="ar-JO"/>
        </a:p>
      </dgm:t>
    </dgm:pt>
    <dgm:pt modelId="{6BBEA5EB-B373-4AC2-AFC8-3FFC038D28F7}">
      <dgm:prSet phldrT="[Text]" custT="1"/>
      <dgm:spPr>
        <a:solidFill>
          <a:srgbClr val="FFC000"/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ar-JO" sz="2800" b="0" dirty="0" smtClean="0">
              <a:solidFill>
                <a:schemeClr val="tx1"/>
              </a:solidFill>
            </a:rPr>
            <a:t>تحقيق المساواة بين الجميع امام القانون .</a:t>
          </a:r>
          <a:endParaRPr lang="ar-JO" sz="2800" b="0" dirty="0">
            <a:solidFill>
              <a:schemeClr val="tx1"/>
            </a:solidFill>
          </a:endParaRPr>
        </a:p>
      </dgm:t>
    </dgm:pt>
    <dgm:pt modelId="{B83E80B1-DA97-4C95-9E86-1596D62D91E8}" type="parTrans" cxnId="{31309394-1DB4-42A1-8C93-B64ABBBFB93D}">
      <dgm:prSet/>
      <dgm:spPr/>
      <dgm:t>
        <a:bodyPr/>
        <a:lstStyle/>
        <a:p>
          <a:pPr rtl="1"/>
          <a:endParaRPr lang="ar-JO"/>
        </a:p>
      </dgm:t>
    </dgm:pt>
    <dgm:pt modelId="{3E05CFF3-BED8-4124-B3F9-1C06BCB75DAE}" type="sibTrans" cxnId="{31309394-1DB4-42A1-8C93-B64ABBBFB93D}">
      <dgm:prSet/>
      <dgm:spPr/>
      <dgm:t>
        <a:bodyPr/>
        <a:lstStyle/>
        <a:p>
          <a:pPr rtl="1"/>
          <a:endParaRPr lang="ar-JO"/>
        </a:p>
      </dgm:t>
    </dgm:pt>
    <dgm:pt modelId="{696C4BB8-9664-4C18-A72F-DF6DF290DE1A}">
      <dgm:prSet phldrT="[Text]" custT="1"/>
      <dgm:spPr>
        <a:solidFill>
          <a:schemeClr val="accent2"/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ar-JO" sz="2800" b="0" dirty="0" smtClean="0">
              <a:solidFill>
                <a:schemeClr val="tx1"/>
              </a:solidFill>
            </a:rPr>
            <a:t>قبول آراء الآخرين وحرية التعبير </a:t>
          </a:r>
          <a:r>
            <a:rPr lang="ar-JO" sz="2800" b="1" dirty="0" smtClean="0">
              <a:solidFill>
                <a:schemeClr val="tx1"/>
              </a:solidFill>
            </a:rPr>
            <a:t>.</a:t>
          </a:r>
          <a:endParaRPr lang="ar-JO" sz="2800" b="1" dirty="0">
            <a:solidFill>
              <a:schemeClr val="tx1"/>
            </a:solidFill>
          </a:endParaRPr>
        </a:p>
      </dgm:t>
    </dgm:pt>
    <dgm:pt modelId="{B0007DA7-4AA8-4E45-BCEE-EDD3231B00ED}" type="parTrans" cxnId="{1C0AC8A3-1BBD-42C9-A147-D86CCD1539B3}">
      <dgm:prSet/>
      <dgm:spPr/>
      <dgm:t>
        <a:bodyPr/>
        <a:lstStyle/>
        <a:p>
          <a:pPr rtl="1"/>
          <a:endParaRPr lang="ar-JO"/>
        </a:p>
      </dgm:t>
    </dgm:pt>
    <dgm:pt modelId="{D0EDCAFF-D117-4140-A66E-52D017D1E203}" type="sibTrans" cxnId="{1C0AC8A3-1BBD-42C9-A147-D86CCD1539B3}">
      <dgm:prSet/>
      <dgm:spPr/>
      <dgm:t>
        <a:bodyPr/>
        <a:lstStyle/>
        <a:p>
          <a:pPr rtl="1"/>
          <a:endParaRPr lang="ar-JO"/>
        </a:p>
      </dgm:t>
    </dgm:pt>
    <dgm:pt modelId="{A33E4D3C-6567-4425-9761-0613BF795F11}">
      <dgm:prSet phldrT="[Text]" custT="1"/>
      <dgm:spPr>
        <a:solidFill>
          <a:schemeClr val="bg2">
            <a:lumMod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ar-JO" sz="2800" b="0" dirty="0" smtClean="0">
              <a:solidFill>
                <a:schemeClr val="tx1"/>
              </a:solidFill>
            </a:rPr>
            <a:t>نشر الامن والاستقرار والتسامح داخل المجتمع </a:t>
          </a:r>
          <a:r>
            <a:rPr lang="ar-JO" sz="2800" b="0" dirty="0" smtClean="0">
              <a:solidFill>
                <a:schemeClr val="bg1"/>
              </a:solidFill>
            </a:rPr>
            <a:t>.</a:t>
          </a:r>
          <a:endParaRPr lang="ar-JO" sz="2800" b="0" dirty="0">
            <a:solidFill>
              <a:schemeClr val="bg1"/>
            </a:solidFill>
          </a:endParaRPr>
        </a:p>
      </dgm:t>
    </dgm:pt>
    <dgm:pt modelId="{B4ACDC0B-562F-4881-BE39-9FA4D0EC126C}" type="parTrans" cxnId="{3E652ACF-F9DC-4491-A579-7E2350C1744A}">
      <dgm:prSet/>
      <dgm:spPr/>
      <dgm:t>
        <a:bodyPr/>
        <a:lstStyle/>
        <a:p>
          <a:pPr rtl="1"/>
          <a:endParaRPr lang="ar-JO"/>
        </a:p>
      </dgm:t>
    </dgm:pt>
    <dgm:pt modelId="{4CD72FC9-A585-49DC-8770-A15A477E4374}" type="sibTrans" cxnId="{3E652ACF-F9DC-4491-A579-7E2350C1744A}">
      <dgm:prSet/>
      <dgm:spPr/>
      <dgm:t>
        <a:bodyPr/>
        <a:lstStyle/>
        <a:p>
          <a:pPr rtl="1"/>
          <a:endParaRPr lang="ar-JO"/>
        </a:p>
      </dgm:t>
    </dgm:pt>
    <dgm:pt modelId="{DCA8C9E3-F8A5-4603-8B23-DD58DE97A60B}" type="pres">
      <dgm:prSet presAssocID="{FFB6963F-96E8-4F4E-A1FE-99389902AC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6A2D3554-2260-480B-9BA2-0849501868C5}" type="pres">
      <dgm:prSet presAssocID="{FFB6963F-96E8-4F4E-A1FE-99389902AC15}" presName="fgShape" presStyleLbl="fgShp" presStyleIdx="0" presStyleCnt="1" custLinFactNeighborX="-2236" custLinFactNeighborY="-11003"/>
      <dgm:spPr>
        <a:solidFill>
          <a:schemeClr val="accent6"/>
        </a:solidFill>
        <a:ln>
          <a:solidFill>
            <a:schemeClr val="accent1"/>
          </a:solidFill>
        </a:ln>
      </dgm:spPr>
      <dgm:t>
        <a:bodyPr/>
        <a:lstStyle/>
        <a:p>
          <a:pPr rtl="1"/>
          <a:endParaRPr lang="ar-JO"/>
        </a:p>
      </dgm:t>
    </dgm:pt>
    <dgm:pt modelId="{F9E9A3BC-A2B7-4242-B22C-AB5BE18A7B08}" type="pres">
      <dgm:prSet presAssocID="{FFB6963F-96E8-4F4E-A1FE-99389902AC15}" presName="linComp" presStyleCnt="0"/>
      <dgm:spPr/>
    </dgm:pt>
    <dgm:pt modelId="{C1766232-B4E3-4FF9-A638-AD95D9E109B7}" type="pres">
      <dgm:prSet presAssocID="{9BFAF89A-DB32-4FB7-8D51-6D5CC1BCB93A}" presName="compNode" presStyleCnt="0"/>
      <dgm:spPr/>
    </dgm:pt>
    <dgm:pt modelId="{B078189E-0B17-4400-96F7-C494A6414F3C}" type="pres">
      <dgm:prSet presAssocID="{9BFAF89A-DB32-4FB7-8D51-6D5CC1BCB93A}" presName="bkgdShape" presStyleLbl="node1" presStyleIdx="0" presStyleCnt="4" custScaleX="64587" custLinFactNeighborX="-12842" custLinFactNeighborY="388"/>
      <dgm:spPr/>
      <dgm:t>
        <a:bodyPr/>
        <a:lstStyle/>
        <a:p>
          <a:pPr rtl="1"/>
          <a:endParaRPr lang="ar-JO"/>
        </a:p>
      </dgm:t>
    </dgm:pt>
    <dgm:pt modelId="{D0EB7F92-C78B-4267-8436-3489915D5435}" type="pres">
      <dgm:prSet presAssocID="{9BFAF89A-DB32-4FB7-8D51-6D5CC1BCB93A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0EEA0707-88FD-4A15-A15E-26E70A5681E3}" type="pres">
      <dgm:prSet presAssocID="{9BFAF89A-DB32-4FB7-8D51-6D5CC1BCB93A}" presName="invisiNode" presStyleLbl="node1" presStyleIdx="0" presStyleCnt="4"/>
      <dgm:spPr/>
    </dgm:pt>
    <dgm:pt modelId="{EDE766B6-40D0-45A2-AB63-D62130DC40DA}" type="pres">
      <dgm:prSet presAssocID="{9BFAF89A-DB32-4FB7-8D51-6D5CC1BCB93A}" presName="imagNode" presStyleLbl="fgImgPlace1" presStyleIdx="0" presStyleCnt="4" custLinFactNeighborX="-29474" custLinFactNeighborY="-621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JO"/>
        </a:p>
      </dgm:t>
    </dgm:pt>
    <dgm:pt modelId="{3C938998-926C-463E-9633-AE043C7DB345}" type="pres">
      <dgm:prSet presAssocID="{2D3F99E5-ADA8-40DC-B1AF-B3605D72A6BF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86FD4F48-FAB9-4D70-9A90-138CFB5F56E0}" type="pres">
      <dgm:prSet presAssocID="{6BBEA5EB-B373-4AC2-AFC8-3FFC038D28F7}" presName="compNode" presStyleCnt="0"/>
      <dgm:spPr/>
    </dgm:pt>
    <dgm:pt modelId="{F86B62D0-D484-42CA-8F0B-3C6C16211105}" type="pres">
      <dgm:prSet presAssocID="{6BBEA5EB-B373-4AC2-AFC8-3FFC038D28F7}" presName="bkgdShape" presStyleLbl="node1" presStyleIdx="1" presStyleCnt="4" custScaleX="68852" custLinFactNeighborX="-3609" custLinFactNeighborY="388"/>
      <dgm:spPr/>
      <dgm:t>
        <a:bodyPr/>
        <a:lstStyle/>
        <a:p>
          <a:pPr rtl="1"/>
          <a:endParaRPr lang="ar-JO"/>
        </a:p>
      </dgm:t>
    </dgm:pt>
    <dgm:pt modelId="{19C1DB37-768D-4D02-B705-EDA222E05111}" type="pres">
      <dgm:prSet presAssocID="{6BBEA5EB-B373-4AC2-AFC8-3FFC038D28F7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624D8085-600A-4A36-B6C5-AEDAD1B247D0}" type="pres">
      <dgm:prSet presAssocID="{6BBEA5EB-B373-4AC2-AFC8-3FFC038D28F7}" presName="invisiNode" presStyleLbl="node1" presStyleIdx="1" presStyleCnt="4"/>
      <dgm:spPr/>
    </dgm:pt>
    <dgm:pt modelId="{24ED8CBD-8CC2-4296-B0DA-36D97C30AD7D}" type="pres">
      <dgm:prSet presAssocID="{6BBEA5EB-B373-4AC2-AFC8-3FFC038D28F7}" presName="imagNode" presStyleLbl="fgImgPlace1" presStyleIdx="1" presStyleCnt="4" custLinFactNeighborX="-7078" custLinFactNeighborY="-621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endParaRPr lang="ar-JO"/>
        </a:p>
      </dgm:t>
    </dgm:pt>
    <dgm:pt modelId="{DF219AAC-7737-46EC-862B-759D49E480C5}" type="pres">
      <dgm:prSet presAssocID="{3E05CFF3-BED8-4124-B3F9-1C06BCB75DAE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5A64966A-20DB-43FC-BFD8-18552CEC7762}" type="pres">
      <dgm:prSet presAssocID="{696C4BB8-9664-4C18-A72F-DF6DF290DE1A}" presName="compNode" presStyleCnt="0"/>
      <dgm:spPr/>
    </dgm:pt>
    <dgm:pt modelId="{3CCD5467-7521-43BD-BE5E-6B85C7E34E52}" type="pres">
      <dgm:prSet presAssocID="{696C4BB8-9664-4C18-A72F-DF6DF290DE1A}" presName="bkgdShape" presStyleLbl="node1" presStyleIdx="2" presStyleCnt="4" custScaleX="78591" custLinFactNeighborX="7082" custLinFactNeighborY="388"/>
      <dgm:spPr/>
      <dgm:t>
        <a:bodyPr/>
        <a:lstStyle/>
        <a:p>
          <a:pPr rtl="1"/>
          <a:endParaRPr lang="ar-JO"/>
        </a:p>
      </dgm:t>
    </dgm:pt>
    <dgm:pt modelId="{F6EC838D-E9E3-4111-84ED-2241344F914D}" type="pres">
      <dgm:prSet presAssocID="{696C4BB8-9664-4C18-A72F-DF6DF290DE1A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53A1A47-B823-44C3-8864-2517CC064881}" type="pres">
      <dgm:prSet presAssocID="{696C4BB8-9664-4C18-A72F-DF6DF290DE1A}" presName="invisiNode" presStyleLbl="node1" presStyleIdx="2" presStyleCnt="4"/>
      <dgm:spPr/>
    </dgm:pt>
    <dgm:pt modelId="{E059B0A5-7749-4AD8-A163-CF59EEE4A24A}" type="pres">
      <dgm:prSet presAssocID="{696C4BB8-9664-4C18-A72F-DF6DF290DE1A}" presName="imagNode" presStyleLbl="fgImgPlace1" presStyleIdx="2" presStyleCnt="4" custLinFactNeighborX="8683" custLinFactNeighborY="-6210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endParaRPr lang="ar-JO"/>
        </a:p>
      </dgm:t>
    </dgm:pt>
    <dgm:pt modelId="{EC83790C-261D-45F1-BEDC-47D5BEFD311A}" type="pres">
      <dgm:prSet presAssocID="{D0EDCAFF-D117-4140-A66E-52D017D1E203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A586C64E-A415-4E14-B48B-AEA461086DC2}" type="pres">
      <dgm:prSet presAssocID="{A33E4D3C-6567-4425-9761-0613BF795F11}" presName="compNode" presStyleCnt="0"/>
      <dgm:spPr/>
    </dgm:pt>
    <dgm:pt modelId="{6579A0E4-3CE2-42D0-8AE9-E0AAFE82AEF9}" type="pres">
      <dgm:prSet presAssocID="{A33E4D3C-6567-4425-9761-0613BF795F11}" presName="bkgdShape" presStyleLbl="node1" presStyleIdx="3" presStyleCnt="4" custScaleX="73837" custLinFactNeighborX="13328" custLinFactNeighborY="2160"/>
      <dgm:spPr/>
      <dgm:t>
        <a:bodyPr/>
        <a:lstStyle/>
        <a:p>
          <a:pPr rtl="1"/>
          <a:endParaRPr lang="ar-JO"/>
        </a:p>
      </dgm:t>
    </dgm:pt>
    <dgm:pt modelId="{E22B7F91-C469-4861-9819-5BBF89A5AB8E}" type="pres">
      <dgm:prSet presAssocID="{A33E4D3C-6567-4425-9761-0613BF795F11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6A8BD48-666A-4579-84D6-246A8EB7849C}" type="pres">
      <dgm:prSet presAssocID="{A33E4D3C-6567-4425-9761-0613BF795F11}" presName="invisiNode" presStyleLbl="node1" presStyleIdx="3" presStyleCnt="4"/>
      <dgm:spPr/>
    </dgm:pt>
    <dgm:pt modelId="{76AFC4E8-7538-46A6-848A-1320583C3F95}" type="pres">
      <dgm:prSet presAssocID="{A33E4D3C-6567-4425-9761-0613BF795F11}" presName="imagNode" presStyleLbl="fgImgPlace1" presStyleIdx="3" presStyleCnt="4" custLinFactNeighborX="32509" custLinFactNeighborY="-6211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rtl="1"/>
          <a:endParaRPr lang="ar-JO"/>
        </a:p>
      </dgm:t>
    </dgm:pt>
  </dgm:ptLst>
  <dgm:cxnLst>
    <dgm:cxn modelId="{1E1759C5-F11C-42E0-8F20-ED5FF6C946A7}" type="presOf" srcId="{FFB6963F-96E8-4F4E-A1FE-99389902AC15}" destId="{DCA8C9E3-F8A5-4603-8B23-DD58DE97A60B}" srcOrd="0" destOrd="0" presId="urn:microsoft.com/office/officeart/2005/8/layout/hList7"/>
    <dgm:cxn modelId="{15813A1E-BAB6-406C-B782-3A2FE65CFD76}" type="presOf" srcId="{2D3F99E5-ADA8-40DC-B1AF-B3605D72A6BF}" destId="{3C938998-926C-463E-9633-AE043C7DB345}" srcOrd="0" destOrd="0" presId="urn:microsoft.com/office/officeart/2005/8/layout/hList7"/>
    <dgm:cxn modelId="{AAD8A690-D141-417A-A82F-0F7EB1001ACA}" type="presOf" srcId="{696C4BB8-9664-4C18-A72F-DF6DF290DE1A}" destId="{F6EC838D-E9E3-4111-84ED-2241344F914D}" srcOrd="1" destOrd="0" presId="urn:microsoft.com/office/officeart/2005/8/layout/hList7"/>
    <dgm:cxn modelId="{1C0AC8A3-1BBD-42C9-A147-D86CCD1539B3}" srcId="{FFB6963F-96E8-4F4E-A1FE-99389902AC15}" destId="{696C4BB8-9664-4C18-A72F-DF6DF290DE1A}" srcOrd="2" destOrd="0" parTransId="{B0007DA7-4AA8-4E45-BCEE-EDD3231B00ED}" sibTransId="{D0EDCAFF-D117-4140-A66E-52D017D1E203}"/>
    <dgm:cxn modelId="{97E9EEFA-D693-467F-9A6C-9CDB47662E5C}" type="presOf" srcId="{9BFAF89A-DB32-4FB7-8D51-6D5CC1BCB93A}" destId="{B078189E-0B17-4400-96F7-C494A6414F3C}" srcOrd="0" destOrd="0" presId="urn:microsoft.com/office/officeart/2005/8/layout/hList7"/>
    <dgm:cxn modelId="{CC30CB37-E4AB-4002-8DB2-BFA1BF62D9B7}" type="presOf" srcId="{A33E4D3C-6567-4425-9761-0613BF795F11}" destId="{6579A0E4-3CE2-42D0-8AE9-E0AAFE82AEF9}" srcOrd="0" destOrd="0" presId="urn:microsoft.com/office/officeart/2005/8/layout/hList7"/>
    <dgm:cxn modelId="{7233C1D6-84CF-4935-A49D-A4297C007938}" type="presOf" srcId="{9BFAF89A-DB32-4FB7-8D51-6D5CC1BCB93A}" destId="{D0EB7F92-C78B-4267-8436-3489915D5435}" srcOrd="1" destOrd="0" presId="urn:microsoft.com/office/officeart/2005/8/layout/hList7"/>
    <dgm:cxn modelId="{3FABB11B-2229-4454-96B6-01DA764993E2}" type="presOf" srcId="{3E05CFF3-BED8-4124-B3F9-1C06BCB75DAE}" destId="{DF219AAC-7737-46EC-862B-759D49E480C5}" srcOrd="0" destOrd="0" presId="urn:microsoft.com/office/officeart/2005/8/layout/hList7"/>
    <dgm:cxn modelId="{9FDC41F8-D86A-42DC-B371-02E5EF58BBD2}" type="presOf" srcId="{A33E4D3C-6567-4425-9761-0613BF795F11}" destId="{E22B7F91-C469-4861-9819-5BBF89A5AB8E}" srcOrd="1" destOrd="0" presId="urn:microsoft.com/office/officeart/2005/8/layout/hList7"/>
    <dgm:cxn modelId="{4A8FD90A-EB07-4BC5-9A02-58190C3A1411}" type="presOf" srcId="{6BBEA5EB-B373-4AC2-AFC8-3FFC038D28F7}" destId="{19C1DB37-768D-4D02-B705-EDA222E05111}" srcOrd="1" destOrd="0" presId="urn:microsoft.com/office/officeart/2005/8/layout/hList7"/>
    <dgm:cxn modelId="{627CC8CA-7ABF-4368-8EA4-A2127C1C034F}" type="presOf" srcId="{6BBEA5EB-B373-4AC2-AFC8-3FFC038D28F7}" destId="{F86B62D0-D484-42CA-8F0B-3C6C16211105}" srcOrd="0" destOrd="0" presId="urn:microsoft.com/office/officeart/2005/8/layout/hList7"/>
    <dgm:cxn modelId="{E75B9257-0201-4802-85E6-D79CE71399BD}" srcId="{FFB6963F-96E8-4F4E-A1FE-99389902AC15}" destId="{9BFAF89A-DB32-4FB7-8D51-6D5CC1BCB93A}" srcOrd="0" destOrd="0" parTransId="{0A08DBE1-D7E1-4273-A383-BDB0C6BA3C7F}" sibTransId="{2D3F99E5-ADA8-40DC-B1AF-B3605D72A6BF}"/>
    <dgm:cxn modelId="{3E652ACF-F9DC-4491-A579-7E2350C1744A}" srcId="{FFB6963F-96E8-4F4E-A1FE-99389902AC15}" destId="{A33E4D3C-6567-4425-9761-0613BF795F11}" srcOrd="3" destOrd="0" parTransId="{B4ACDC0B-562F-4881-BE39-9FA4D0EC126C}" sibTransId="{4CD72FC9-A585-49DC-8770-A15A477E4374}"/>
    <dgm:cxn modelId="{0FE6BD2F-7C0A-435D-A3A3-D5CFB5EBEF9F}" type="presOf" srcId="{696C4BB8-9664-4C18-A72F-DF6DF290DE1A}" destId="{3CCD5467-7521-43BD-BE5E-6B85C7E34E52}" srcOrd="0" destOrd="0" presId="urn:microsoft.com/office/officeart/2005/8/layout/hList7"/>
    <dgm:cxn modelId="{31309394-1DB4-42A1-8C93-B64ABBBFB93D}" srcId="{FFB6963F-96E8-4F4E-A1FE-99389902AC15}" destId="{6BBEA5EB-B373-4AC2-AFC8-3FFC038D28F7}" srcOrd="1" destOrd="0" parTransId="{B83E80B1-DA97-4C95-9E86-1596D62D91E8}" sibTransId="{3E05CFF3-BED8-4124-B3F9-1C06BCB75DAE}"/>
    <dgm:cxn modelId="{00F7E51B-F346-4551-B7C8-06E4017677DD}" type="presOf" srcId="{D0EDCAFF-D117-4140-A66E-52D017D1E203}" destId="{EC83790C-261D-45F1-BEDC-47D5BEFD311A}" srcOrd="0" destOrd="0" presId="urn:microsoft.com/office/officeart/2005/8/layout/hList7"/>
    <dgm:cxn modelId="{3B5FF6DE-871B-4C62-8944-EABF51B739B8}" type="presParOf" srcId="{DCA8C9E3-F8A5-4603-8B23-DD58DE97A60B}" destId="{6A2D3554-2260-480B-9BA2-0849501868C5}" srcOrd="0" destOrd="0" presId="urn:microsoft.com/office/officeart/2005/8/layout/hList7"/>
    <dgm:cxn modelId="{F60316BB-E44E-43C5-8615-E5A1E0494BE0}" type="presParOf" srcId="{DCA8C9E3-F8A5-4603-8B23-DD58DE97A60B}" destId="{F9E9A3BC-A2B7-4242-B22C-AB5BE18A7B08}" srcOrd="1" destOrd="0" presId="urn:microsoft.com/office/officeart/2005/8/layout/hList7"/>
    <dgm:cxn modelId="{1AAD058A-06E3-44BE-947E-A12F3740AEC6}" type="presParOf" srcId="{F9E9A3BC-A2B7-4242-B22C-AB5BE18A7B08}" destId="{C1766232-B4E3-4FF9-A638-AD95D9E109B7}" srcOrd="0" destOrd="0" presId="urn:microsoft.com/office/officeart/2005/8/layout/hList7"/>
    <dgm:cxn modelId="{F457AA54-9AD3-454A-AD52-D1BC121206E4}" type="presParOf" srcId="{C1766232-B4E3-4FF9-A638-AD95D9E109B7}" destId="{B078189E-0B17-4400-96F7-C494A6414F3C}" srcOrd="0" destOrd="0" presId="urn:microsoft.com/office/officeart/2005/8/layout/hList7"/>
    <dgm:cxn modelId="{CDB6A3B5-7F4F-4C93-95A7-3C1803F48718}" type="presParOf" srcId="{C1766232-B4E3-4FF9-A638-AD95D9E109B7}" destId="{D0EB7F92-C78B-4267-8436-3489915D5435}" srcOrd="1" destOrd="0" presId="urn:microsoft.com/office/officeart/2005/8/layout/hList7"/>
    <dgm:cxn modelId="{43B48E84-9B66-47D9-A8E1-5440388D4231}" type="presParOf" srcId="{C1766232-B4E3-4FF9-A638-AD95D9E109B7}" destId="{0EEA0707-88FD-4A15-A15E-26E70A5681E3}" srcOrd="2" destOrd="0" presId="urn:microsoft.com/office/officeart/2005/8/layout/hList7"/>
    <dgm:cxn modelId="{461DD2DB-2708-42D3-B9BD-6FE81383A8B5}" type="presParOf" srcId="{C1766232-B4E3-4FF9-A638-AD95D9E109B7}" destId="{EDE766B6-40D0-45A2-AB63-D62130DC40DA}" srcOrd="3" destOrd="0" presId="urn:microsoft.com/office/officeart/2005/8/layout/hList7"/>
    <dgm:cxn modelId="{32CA05D8-16D4-4D2C-B6EC-D9995164693D}" type="presParOf" srcId="{F9E9A3BC-A2B7-4242-B22C-AB5BE18A7B08}" destId="{3C938998-926C-463E-9633-AE043C7DB345}" srcOrd="1" destOrd="0" presId="urn:microsoft.com/office/officeart/2005/8/layout/hList7"/>
    <dgm:cxn modelId="{FA312C41-3753-4434-8FD3-06D3D18BBA91}" type="presParOf" srcId="{F9E9A3BC-A2B7-4242-B22C-AB5BE18A7B08}" destId="{86FD4F48-FAB9-4D70-9A90-138CFB5F56E0}" srcOrd="2" destOrd="0" presId="urn:microsoft.com/office/officeart/2005/8/layout/hList7"/>
    <dgm:cxn modelId="{2E742349-D7E3-4EF8-9B25-33BC4C72B3FE}" type="presParOf" srcId="{86FD4F48-FAB9-4D70-9A90-138CFB5F56E0}" destId="{F86B62D0-D484-42CA-8F0B-3C6C16211105}" srcOrd="0" destOrd="0" presId="urn:microsoft.com/office/officeart/2005/8/layout/hList7"/>
    <dgm:cxn modelId="{103EBC12-2B92-4336-A82F-130C0F8DF3BE}" type="presParOf" srcId="{86FD4F48-FAB9-4D70-9A90-138CFB5F56E0}" destId="{19C1DB37-768D-4D02-B705-EDA222E05111}" srcOrd="1" destOrd="0" presId="urn:microsoft.com/office/officeart/2005/8/layout/hList7"/>
    <dgm:cxn modelId="{58FB20BC-F6DB-4327-A3AF-6B99D0A19332}" type="presParOf" srcId="{86FD4F48-FAB9-4D70-9A90-138CFB5F56E0}" destId="{624D8085-600A-4A36-B6C5-AEDAD1B247D0}" srcOrd="2" destOrd="0" presId="urn:microsoft.com/office/officeart/2005/8/layout/hList7"/>
    <dgm:cxn modelId="{247A2D50-AE39-4791-81F7-BA1514988D82}" type="presParOf" srcId="{86FD4F48-FAB9-4D70-9A90-138CFB5F56E0}" destId="{24ED8CBD-8CC2-4296-B0DA-36D97C30AD7D}" srcOrd="3" destOrd="0" presId="urn:microsoft.com/office/officeart/2005/8/layout/hList7"/>
    <dgm:cxn modelId="{74E2D078-CF9F-46D9-A707-F4B3386C8A03}" type="presParOf" srcId="{F9E9A3BC-A2B7-4242-B22C-AB5BE18A7B08}" destId="{DF219AAC-7737-46EC-862B-759D49E480C5}" srcOrd="3" destOrd="0" presId="urn:microsoft.com/office/officeart/2005/8/layout/hList7"/>
    <dgm:cxn modelId="{E3CE12BF-2611-47C5-97E7-AA2798144A15}" type="presParOf" srcId="{F9E9A3BC-A2B7-4242-B22C-AB5BE18A7B08}" destId="{5A64966A-20DB-43FC-BFD8-18552CEC7762}" srcOrd="4" destOrd="0" presId="urn:microsoft.com/office/officeart/2005/8/layout/hList7"/>
    <dgm:cxn modelId="{F2162E3A-C654-4B9B-8735-9056304249AC}" type="presParOf" srcId="{5A64966A-20DB-43FC-BFD8-18552CEC7762}" destId="{3CCD5467-7521-43BD-BE5E-6B85C7E34E52}" srcOrd="0" destOrd="0" presId="urn:microsoft.com/office/officeart/2005/8/layout/hList7"/>
    <dgm:cxn modelId="{46BC2B24-573F-41C0-B773-EA992C0E8F08}" type="presParOf" srcId="{5A64966A-20DB-43FC-BFD8-18552CEC7762}" destId="{F6EC838D-E9E3-4111-84ED-2241344F914D}" srcOrd="1" destOrd="0" presId="urn:microsoft.com/office/officeart/2005/8/layout/hList7"/>
    <dgm:cxn modelId="{A896D7C6-AB98-4252-A40E-46A16EEA9EAD}" type="presParOf" srcId="{5A64966A-20DB-43FC-BFD8-18552CEC7762}" destId="{F53A1A47-B823-44C3-8864-2517CC064881}" srcOrd="2" destOrd="0" presId="urn:microsoft.com/office/officeart/2005/8/layout/hList7"/>
    <dgm:cxn modelId="{FC47DA2F-AB01-4936-ACD8-929833E679D8}" type="presParOf" srcId="{5A64966A-20DB-43FC-BFD8-18552CEC7762}" destId="{E059B0A5-7749-4AD8-A163-CF59EEE4A24A}" srcOrd="3" destOrd="0" presId="urn:microsoft.com/office/officeart/2005/8/layout/hList7"/>
    <dgm:cxn modelId="{0E8FC479-28CE-4E52-9465-4BF22577D1E0}" type="presParOf" srcId="{F9E9A3BC-A2B7-4242-B22C-AB5BE18A7B08}" destId="{EC83790C-261D-45F1-BEDC-47D5BEFD311A}" srcOrd="5" destOrd="0" presId="urn:microsoft.com/office/officeart/2005/8/layout/hList7"/>
    <dgm:cxn modelId="{3327FE4D-9983-4615-85AB-81EEF4DC2EA5}" type="presParOf" srcId="{F9E9A3BC-A2B7-4242-B22C-AB5BE18A7B08}" destId="{A586C64E-A415-4E14-B48B-AEA461086DC2}" srcOrd="6" destOrd="0" presId="urn:microsoft.com/office/officeart/2005/8/layout/hList7"/>
    <dgm:cxn modelId="{8D3BC352-9859-4A8F-AE53-670F3B29335E}" type="presParOf" srcId="{A586C64E-A415-4E14-B48B-AEA461086DC2}" destId="{6579A0E4-3CE2-42D0-8AE9-E0AAFE82AEF9}" srcOrd="0" destOrd="0" presId="urn:microsoft.com/office/officeart/2005/8/layout/hList7"/>
    <dgm:cxn modelId="{7F290248-4AC9-46FE-A27D-CD62D972CD1E}" type="presParOf" srcId="{A586C64E-A415-4E14-B48B-AEA461086DC2}" destId="{E22B7F91-C469-4861-9819-5BBF89A5AB8E}" srcOrd="1" destOrd="0" presId="urn:microsoft.com/office/officeart/2005/8/layout/hList7"/>
    <dgm:cxn modelId="{E22C457A-EF3B-4A33-B060-0F6C30A72B4A}" type="presParOf" srcId="{A586C64E-A415-4E14-B48B-AEA461086DC2}" destId="{26A8BD48-666A-4579-84D6-246A8EB7849C}" srcOrd="2" destOrd="0" presId="urn:microsoft.com/office/officeart/2005/8/layout/hList7"/>
    <dgm:cxn modelId="{5FED99E9-46C9-40F9-9851-CDE206C84D31}" type="presParOf" srcId="{A586C64E-A415-4E14-B48B-AEA461086DC2}" destId="{76AFC4E8-7538-46A6-848A-1320583C3F9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8189E-0B17-4400-96F7-C494A6414F3C}">
      <dsp:nvSpPr>
        <dsp:cNvPr id="0" name=""/>
        <dsp:cNvSpPr/>
      </dsp:nvSpPr>
      <dsp:spPr>
        <a:xfrm>
          <a:off x="69615" y="0"/>
          <a:ext cx="1771026" cy="406400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0" kern="1200" dirty="0" smtClean="0">
              <a:solidFill>
                <a:schemeClr val="tx1"/>
              </a:solidFill>
            </a:rPr>
            <a:t>تماسك افراد المجتمع وتكاتفهم .</a:t>
          </a:r>
          <a:endParaRPr lang="ar-JO" sz="2800" b="0" kern="1200" dirty="0">
            <a:solidFill>
              <a:schemeClr val="tx1"/>
            </a:solidFill>
          </a:endParaRPr>
        </a:p>
      </dsp:txBody>
      <dsp:txXfrm>
        <a:off x="69615" y="1625600"/>
        <a:ext cx="1771026" cy="1625600"/>
      </dsp:txXfrm>
    </dsp:sp>
    <dsp:sp modelId="{EDE766B6-40D0-45A2-AB63-D62130DC40DA}">
      <dsp:nvSpPr>
        <dsp:cNvPr id="0" name=""/>
        <dsp:cNvSpPr/>
      </dsp:nvSpPr>
      <dsp:spPr>
        <a:xfrm>
          <a:off x="231734" y="159785"/>
          <a:ext cx="1353312" cy="135331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B62D0-D484-42CA-8F0B-3C6C16211105}">
      <dsp:nvSpPr>
        <dsp:cNvPr id="0" name=""/>
        <dsp:cNvSpPr/>
      </dsp:nvSpPr>
      <dsp:spPr>
        <a:xfrm>
          <a:off x="2176080" y="0"/>
          <a:ext cx="1887976" cy="4064000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0" kern="1200" dirty="0" smtClean="0">
              <a:solidFill>
                <a:schemeClr val="tx1"/>
              </a:solidFill>
            </a:rPr>
            <a:t>تحقيق المساواة بين الجميع امام القانون .</a:t>
          </a:r>
          <a:endParaRPr lang="ar-JO" sz="2800" b="0" kern="1200" dirty="0">
            <a:solidFill>
              <a:schemeClr val="tx1"/>
            </a:solidFill>
          </a:endParaRPr>
        </a:p>
      </dsp:txBody>
      <dsp:txXfrm>
        <a:off x="2176080" y="1625600"/>
        <a:ext cx="1887976" cy="1625600"/>
      </dsp:txXfrm>
    </dsp:sp>
    <dsp:sp modelId="{24ED8CBD-8CC2-4296-B0DA-36D97C30AD7D}">
      <dsp:nvSpPr>
        <dsp:cNvPr id="0" name=""/>
        <dsp:cNvSpPr/>
      </dsp:nvSpPr>
      <dsp:spPr>
        <a:xfrm>
          <a:off x="2446586" y="159785"/>
          <a:ext cx="1353312" cy="135331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D5467-7521-43BD-BE5E-6B85C7E34E52}">
      <dsp:nvSpPr>
        <dsp:cNvPr id="0" name=""/>
        <dsp:cNvSpPr/>
      </dsp:nvSpPr>
      <dsp:spPr>
        <a:xfrm>
          <a:off x="4439474" y="0"/>
          <a:ext cx="2155027" cy="4064000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0" kern="1200" dirty="0" smtClean="0">
              <a:solidFill>
                <a:schemeClr val="tx1"/>
              </a:solidFill>
            </a:rPr>
            <a:t>قبول آراء الآخرين وحرية التعبير </a:t>
          </a:r>
          <a:r>
            <a:rPr lang="ar-JO" sz="2800" b="1" kern="1200" dirty="0" smtClean="0">
              <a:solidFill>
                <a:schemeClr val="tx1"/>
              </a:solidFill>
            </a:rPr>
            <a:t>.</a:t>
          </a:r>
          <a:endParaRPr lang="ar-JO" sz="2800" b="1" kern="1200" dirty="0">
            <a:solidFill>
              <a:schemeClr val="tx1"/>
            </a:solidFill>
          </a:endParaRPr>
        </a:p>
      </dsp:txBody>
      <dsp:txXfrm>
        <a:off x="4439474" y="1625600"/>
        <a:ext cx="2155027" cy="1625600"/>
      </dsp:txXfrm>
    </dsp:sp>
    <dsp:sp modelId="{E059B0A5-7749-4AD8-A163-CF59EEE4A24A}">
      <dsp:nvSpPr>
        <dsp:cNvPr id="0" name=""/>
        <dsp:cNvSpPr/>
      </dsp:nvSpPr>
      <dsp:spPr>
        <a:xfrm>
          <a:off x="4763646" y="159799"/>
          <a:ext cx="1353312" cy="135331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79A0E4-3CE2-42D0-8AE9-E0AAFE82AEF9}">
      <dsp:nvSpPr>
        <dsp:cNvPr id="0" name=""/>
        <dsp:cNvSpPr/>
      </dsp:nvSpPr>
      <dsp:spPr>
        <a:xfrm>
          <a:off x="6848034" y="0"/>
          <a:ext cx="2024668" cy="406400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0" kern="1200" dirty="0" smtClean="0">
              <a:solidFill>
                <a:schemeClr val="tx1"/>
              </a:solidFill>
            </a:rPr>
            <a:t>نشر الامن والاستقرار والتسامح داخل المجتمع </a:t>
          </a:r>
          <a:r>
            <a:rPr lang="ar-JO" sz="2800" b="0" kern="1200" dirty="0" smtClean="0">
              <a:solidFill>
                <a:schemeClr val="bg1"/>
              </a:solidFill>
            </a:rPr>
            <a:t>.</a:t>
          </a:r>
          <a:endParaRPr lang="ar-JO" sz="2800" b="0" kern="1200" dirty="0">
            <a:solidFill>
              <a:schemeClr val="bg1"/>
            </a:solidFill>
          </a:endParaRPr>
        </a:p>
      </dsp:txBody>
      <dsp:txXfrm>
        <a:off x="6848034" y="1625600"/>
        <a:ext cx="2024668" cy="1625600"/>
      </dsp:txXfrm>
    </dsp:sp>
    <dsp:sp modelId="{76AFC4E8-7538-46A6-848A-1320583C3F95}">
      <dsp:nvSpPr>
        <dsp:cNvPr id="0" name=""/>
        <dsp:cNvSpPr/>
      </dsp:nvSpPr>
      <dsp:spPr>
        <a:xfrm>
          <a:off x="7258196" y="159785"/>
          <a:ext cx="1353312" cy="135331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D3554-2260-480B-9BA2-0849501868C5}">
      <dsp:nvSpPr>
        <dsp:cNvPr id="0" name=""/>
        <dsp:cNvSpPr/>
      </dsp:nvSpPr>
      <dsp:spPr>
        <a:xfrm>
          <a:off x="576078" y="3184125"/>
          <a:ext cx="7443942" cy="609600"/>
        </a:xfrm>
        <a:prstGeom prst="leftRightArrow">
          <a:avLst/>
        </a:prstGeom>
        <a:solidFill>
          <a:schemeClr val="accent6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3635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652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6442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2681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0010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7878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6684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0721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427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0207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4743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48B26-87BF-4333-AB44-FCF8141EC066}" type="datetimeFigureOut">
              <a:rPr lang="ar-JO" smtClean="0"/>
              <a:t>05/09/1444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D221-A473-434E-98CC-1AD7971B04E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9463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gular Pentagon 1"/>
          <p:cNvSpPr/>
          <p:nvPr/>
        </p:nvSpPr>
        <p:spPr>
          <a:xfrm>
            <a:off x="1187624" y="595536"/>
            <a:ext cx="6480720" cy="914400"/>
          </a:xfrm>
          <a:prstGeom prst="pentagon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 smtClean="0">
                <a:solidFill>
                  <a:schemeClr val="tx1"/>
                </a:solidFill>
              </a:rPr>
              <a:t>السلم المجتمعي</a:t>
            </a:r>
            <a:endParaRPr lang="ar-JO" sz="40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88840"/>
            <a:ext cx="8208912" cy="432048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8768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1547664" y="476671"/>
            <a:ext cx="6192688" cy="857131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tx1"/>
                </a:solidFill>
              </a:rPr>
              <a:t>أولاً : مفهوم السلم داخل المجتمع </a:t>
            </a:r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136904" cy="258532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sz="2400" b="1" dirty="0" smtClean="0">
                <a:solidFill>
                  <a:srgbClr val="FF0000"/>
                </a:solidFill>
              </a:rPr>
              <a:t>السلم المجتمعي :</a:t>
            </a:r>
          </a:p>
          <a:p>
            <a:pPr algn="r" rtl="1"/>
            <a:r>
              <a:rPr lang="ar-JO" sz="2400" b="1" dirty="0"/>
              <a:t> </a:t>
            </a:r>
            <a:r>
              <a:rPr lang="ar-JO" sz="2400" b="1" dirty="0" smtClean="0"/>
              <a:t>           التوافق والتعايش والوئام بين مختلف الجماعات داخل المجتمع في اطار من الأخوة والتعاون.</a:t>
            </a:r>
          </a:p>
          <a:p>
            <a:pPr algn="r" rtl="1"/>
            <a:endParaRPr lang="ar-JO" b="1" dirty="0">
              <a:solidFill>
                <a:srgbClr val="0070C0"/>
              </a:solidFill>
            </a:endParaRPr>
          </a:p>
          <a:p>
            <a:pPr algn="r" rtl="1"/>
            <a:endParaRPr lang="ar-JO" b="1" dirty="0" smtClean="0">
              <a:solidFill>
                <a:srgbClr val="0070C0"/>
              </a:solidFill>
            </a:endParaRPr>
          </a:p>
          <a:p>
            <a:pPr algn="r" rtl="1"/>
            <a:endParaRPr lang="ar-JO" b="1" dirty="0">
              <a:solidFill>
                <a:srgbClr val="0070C0"/>
              </a:solidFill>
            </a:endParaRPr>
          </a:p>
          <a:p>
            <a:pPr algn="r" rtl="1"/>
            <a:endParaRPr lang="ar-JO" b="1" dirty="0" smtClean="0">
              <a:solidFill>
                <a:srgbClr val="0070C0"/>
              </a:solidFill>
            </a:endParaRPr>
          </a:p>
          <a:p>
            <a:pPr algn="r" rtl="1"/>
            <a:r>
              <a:rPr lang="ar-JO" b="1" dirty="0">
                <a:solidFill>
                  <a:srgbClr val="0070C0"/>
                </a:solidFill>
              </a:rPr>
              <a:t> </a:t>
            </a:r>
            <a:r>
              <a:rPr lang="ar-JO" b="1" dirty="0" smtClean="0">
                <a:solidFill>
                  <a:srgbClr val="0070C0"/>
                </a:solidFill>
              </a:rPr>
              <a:t>                         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221088"/>
            <a:ext cx="2628292" cy="165618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33"/>
          <a:stretch/>
        </p:blipFill>
        <p:spPr>
          <a:xfrm>
            <a:off x="1259632" y="4221088"/>
            <a:ext cx="2628292" cy="165618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12" name="Explosion 1 11"/>
          <p:cNvSpPr/>
          <p:nvPr/>
        </p:nvSpPr>
        <p:spPr>
          <a:xfrm>
            <a:off x="4932040" y="2276872"/>
            <a:ext cx="1850504" cy="163448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عرف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1763688" y="698275"/>
            <a:ext cx="5400600" cy="914400"/>
          </a:xfrm>
          <a:prstGeom prst="snip2DiagRect">
            <a:avLst>
              <a:gd name="adj1" fmla="val 50000"/>
              <a:gd name="adj2" fmla="val 12264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rgbClr val="FF0000"/>
                </a:solidFill>
              </a:rPr>
              <a:t>التوافق والتعايش</a:t>
            </a:r>
            <a:r>
              <a:rPr lang="ar-JO" sz="3200" b="1" dirty="0" smtClean="0">
                <a:solidFill>
                  <a:srgbClr val="FF0000"/>
                </a:solidFill>
              </a:rPr>
              <a:t> والوئام </a:t>
            </a:r>
            <a:r>
              <a:rPr lang="ar-JO" sz="2400" b="1" dirty="0" smtClean="0">
                <a:solidFill>
                  <a:srgbClr val="FF0000"/>
                </a:solidFill>
              </a:rPr>
              <a:t>يعني: </a:t>
            </a:r>
            <a:endParaRPr lang="ar-JO" sz="2400" dirty="0">
              <a:solidFill>
                <a:srgbClr val="FF0000"/>
              </a:solidFill>
            </a:endParaRPr>
          </a:p>
        </p:txBody>
      </p:sp>
      <p:sp>
        <p:nvSpPr>
          <p:cNvPr id="3" name="Snip Diagonal Corner Rectangle 2"/>
          <p:cNvSpPr/>
          <p:nvPr/>
        </p:nvSpPr>
        <p:spPr>
          <a:xfrm>
            <a:off x="899592" y="2359537"/>
            <a:ext cx="7200800" cy="2725647"/>
          </a:xfrm>
          <a:prstGeom prst="snip2DiagRect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rgbClr val="0070C0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 </a:t>
            </a:r>
            <a:r>
              <a:rPr lang="ar-JO" sz="3200" dirty="0" smtClean="0">
                <a:solidFill>
                  <a:schemeClr val="tx1"/>
                </a:solidFill>
              </a:rPr>
              <a:t>قبول الآخر، والاقناع </a:t>
            </a:r>
            <a:r>
              <a:rPr lang="ar-JO" sz="3200" dirty="0">
                <a:solidFill>
                  <a:schemeClr val="tx1"/>
                </a:solidFill>
              </a:rPr>
              <a:t>بدلا من فرض الرأي بالقوة أو بالتهديد </a:t>
            </a:r>
            <a:r>
              <a:rPr lang="ar-JO" sz="3200" dirty="0" smtClean="0">
                <a:solidFill>
                  <a:schemeClr val="tx1"/>
                </a:solidFill>
              </a:rPr>
              <a:t>و</a:t>
            </a:r>
            <a:r>
              <a:rPr lang="ar-JO" sz="3200" dirty="0">
                <a:solidFill>
                  <a:schemeClr val="tx1"/>
                </a:solidFill>
              </a:rPr>
              <a:t> تفهم حاجات الآخر</a:t>
            </a:r>
            <a:r>
              <a:rPr lang="ar-JO" sz="3200" dirty="0" smtClean="0">
                <a:solidFill>
                  <a:schemeClr val="tx1"/>
                </a:solidFill>
              </a:rPr>
              <a:t> .</a:t>
            </a:r>
            <a:endParaRPr lang="ar-JO" sz="3200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257676" y="1662070"/>
            <a:ext cx="484632" cy="648072"/>
          </a:xfrm>
          <a:prstGeom prst="downArrow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7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xagon 2"/>
          <p:cNvSpPr/>
          <p:nvPr/>
        </p:nvSpPr>
        <p:spPr>
          <a:xfrm>
            <a:off x="1691680" y="620688"/>
            <a:ext cx="5256584" cy="1120396"/>
          </a:xfrm>
          <a:prstGeom prst="hexagon">
            <a:avLst>
              <a:gd name="adj" fmla="val 44811"/>
              <a:gd name="vf" fmla="val 115470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rgbClr val="FF0000"/>
                </a:solidFill>
              </a:rPr>
              <a:t>أهمية الحوار</a:t>
            </a:r>
            <a:endParaRPr lang="ar-JO" sz="3600" dirty="0">
              <a:solidFill>
                <a:srgbClr val="FF0000"/>
              </a:solidFill>
            </a:endParaRPr>
          </a:p>
        </p:txBody>
      </p:sp>
      <p:sp>
        <p:nvSpPr>
          <p:cNvPr id="4" name="Hexagon 3"/>
          <p:cNvSpPr/>
          <p:nvPr/>
        </p:nvSpPr>
        <p:spPr>
          <a:xfrm>
            <a:off x="6216916" y="3068960"/>
            <a:ext cx="2602712" cy="1800200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b="1" dirty="0" smtClean="0">
                <a:solidFill>
                  <a:srgbClr val="0070C0"/>
                </a:solidFill>
              </a:rPr>
              <a:t> </a:t>
            </a:r>
            <a:r>
              <a:rPr lang="ar-JO" sz="2400" b="1" dirty="0" smtClean="0">
                <a:solidFill>
                  <a:schemeClr val="tx1"/>
                </a:solidFill>
              </a:rPr>
              <a:t>1. وسيلة للاتصال والتواصل بين الناس </a:t>
            </a:r>
            <a:r>
              <a:rPr lang="ar-JO" b="1" dirty="0" smtClean="0">
                <a:solidFill>
                  <a:schemeClr val="tx1"/>
                </a:solidFill>
              </a:rPr>
              <a:t>.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5" name="Hexagon 4"/>
          <p:cNvSpPr/>
          <p:nvPr/>
        </p:nvSpPr>
        <p:spPr>
          <a:xfrm>
            <a:off x="3203426" y="4455904"/>
            <a:ext cx="2808312" cy="1656184"/>
          </a:xfrm>
          <a:prstGeom prst="hex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2. يستخدم المتحاورون الحوار لمعرفة الحقيقة .</a:t>
            </a:r>
          </a:p>
        </p:txBody>
      </p:sp>
      <p:sp>
        <p:nvSpPr>
          <p:cNvPr id="6" name="Hexagon 5"/>
          <p:cNvSpPr/>
          <p:nvPr/>
        </p:nvSpPr>
        <p:spPr>
          <a:xfrm>
            <a:off x="509146" y="3068960"/>
            <a:ext cx="2982734" cy="1715252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3. يكتشف المتحاورون بالحوار ما خفي عنهم من الحقيقة .</a:t>
            </a:r>
          </a:p>
        </p:txBody>
      </p:sp>
      <p:sp>
        <p:nvSpPr>
          <p:cNvPr id="7" name="Notched Right Arrow 6"/>
          <p:cNvSpPr/>
          <p:nvPr/>
        </p:nvSpPr>
        <p:spPr>
          <a:xfrm rot="3302654">
            <a:off x="5141426" y="2189975"/>
            <a:ext cx="1740624" cy="484632"/>
          </a:xfrm>
          <a:prstGeom prst="notch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Notched Right Arrow 7"/>
          <p:cNvSpPr/>
          <p:nvPr/>
        </p:nvSpPr>
        <p:spPr>
          <a:xfrm rot="7534577">
            <a:off x="2348651" y="2216227"/>
            <a:ext cx="1740624" cy="484632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Notched Right Arrow 8"/>
          <p:cNvSpPr/>
          <p:nvPr/>
        </p:nvSpPr>
        <p:spPr>
          <a:xfrm rot="5574347">
            <a:off x="3492097" y="2902730"/>
            <a:ext cx="2141067" cy="484632"/>
          </a:xfrm>
          <a:prstGeom prst="notched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Explosion 1 9"/>
          <p:cNvSpPr/>
          <p:nvPr/>
        </p:nvSpPr>
        <p:spPr>
          <a:xfrm>
            <a:off x="5633381" y="429124"/>
            <a:ext cx="3321277" cy="2495819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ما أهمية </a:t>
            </a:r>
            <a:r>
              <a:rPr lang="ar-JO" sz="2400" dirty="0" smtClean="0">
                <a:solidFill>
                  <a:schemeClr val="tx1"/>
                </a:solidFill>
              </a:rPr>
              <a:t>الحوار في نشر السلم المجتمعي؟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1459494" y="332656"/>
            <a:ext cx="6286124" cy="648072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rgbClr val="FF0000"/>
                </a:solidFill>
              </a:rPr>
              <a:t>جهات تشترك في تحقيق السلم  المجتمعي </a:t>
            </a:r>
            <a:endParaRPr lang="ar-JO" sz="2800" b="1" dirty="0">
              <a:solidFill>
                <a:srgbClr val="FF0000"/>
              </a:solidFill>
            </a:endParaRPr>
          </a:p>
        </p:txBody>
      </p:sp>
      <p:sp>
        <p:nvSpPr>
          <p:cNvPr id="7" name="Snip and Round Single Corner Rectangle 6"/>
          <p:cNvSpPr/>
          <p:nvPr/>
        </p:nvSpPr>
        <p:spPr>
          <a:xfrm>
            <a:off x="6372199" y="1700808"/>
            <a:ext cx="2771801" cy="2448272"/>
          </a:xfrm>
          <a:prstGeom prst="snip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rgbClr val="FF0000"/>
                </a:solidFill>
              </a:rPr>
              <a:t>1- الاسرة </a:t>
            </a:r>
          </a:p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تعلم الأسرة الفرد اسس الحوار والتفاهم والتعايش مع الاخرين </a:t>
            </a:r>
            <a:r>
              <a:rPr lang="ar-JO" b="1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8" name="Snip and Round Single Corner Rectangle 7"/>
          <p:cNvSpPr/>
          <p:nvPr/>
        </p:nvSpPr>
        <p:spPr>
          <a:xfrm>
            <a:off x="539552" y="4250572"/>
            <a:ext cx="8064895" cy="2607428"/>
          </a:xfrm>
          <a:prstGeom prst="snip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JO" sz="2400" b="1" dirty="0" smtClean="0">
                <a:solidFill>
                  <a:srgbClr val="FF0000"/>
                </a:solidFill>
              </a:rPr>
              <a:t>4 – المدرسة</a:t>
            </a:r>
          </a:p>
          <a:p>
            <a:pPr marL="285750" indent="-285750" algn="ctr" rtl="1">
              <a:buFont typeface="Arial" pitchFamily="34" charset="0"/>
              <a:buChar char="•"/>
            </a:pPr>
            <a:r>
              <a:rPr lang="ar-JO" sz="2400" dirty="0" smtClean="0">
                <a:solidFill>
                  <a:schemeClr val="tx1"/>
                </a:solidFill>
              </a:rPr>
              <a:t>تعلم المدرسة على نبذ السلوكات السلبية للطلبة وتعزيز السلوكات الايجابية مثل :</a:t>
            </a:r>
          </a:p>
          <a:p>
            <a:pPr algn="ctr" rtl="1"/>
            <a:r>
              <a:rPr lang="ar-JO" sz="2400" dirty="0" smtClean="0">
                <a:solidFill>
                  <a:schemeClr val="tx1"/>
                </a:solidFill>
              </a:rPr>
              <a:t>احترام الاخرين </a:t>
            </a:r>
            <a:r>
              <a:rPr lang="ar-JO" sz="2400" dirty="0">
                <a:solidFill>
                  <a:schemeClr val="tx1"/>
                </a:solidFill>
              </a:rPr>
              <a:t>و</a:t>
            </a:r>
            <a:r>
              <a:rPr lang="ar-JO" sz="2400" dirty="0" smtClean="0">
                <a:solidFill>
                  <a:schemeClr val="tx1"/>
                </a:solidFill>
              </a:rPr>
              <a:t>تقبل اراء الاخرين .</a:t>
            </a:r>
          </a:p>
          <a:p>
            <a:pPr marL="285750" indent="-285750" algn="ctr" rtl="1">
              <a:buFont typeface="Arial" pitchFamily="34" charset="0"/>
              <a:buChar char="•"/>
            </a:pPr>
            <a:r>
              <a:rPr lang="ar-JO" sz="2400" dirty="0" smtClean="0">
                <a:solidFill>
                  <a:schemeClr val="tx1"/>
                </a:solidFill>
              </a:rPr>
              <a:t>تنمية مبادىء الحوار الهادف بين الطلبة .</a:t>
            </a:r>
          </a:p>
        </p:txBody>
      </p:sp>
      <p:sp>
        <p:nvSpPr>
          <p:cNvPr id="9" name="Snip and Round Single Corner Rectangle 8"/>
          <p:cNvSpPr/>
          <p:nvPr/>
        </p:nvSpPr>
        <p:spPr>
          <a:xfrm>
            <a:off x="3414424" y="1486188"/>
            <a:ext cx="2813760" cy="2662892"/>
          </a:xfrm>
          <a:prstGeom prst="snip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JO" sz="2400" b="1" dirty="0" smtClean="0">
                <a:solidFill>
                  <a:srgbClr val="FF0000"/>
                </a:solidFill>
              </a:rPr>
              <a:t>2 – دور العبادة</a:t>
            </a:r>
          </a:p>
          <a:p>
            <a:pPr marL="285750" indent="-285750" algn="ctr" rtl="1">
              <a:buFont typeface="Arial" pitchFamily="34" charset="0"/>
              <a:buChar char="•"/>
            </a:pPr>
            <a:r>
              <a:rPr lang="ar-JO" sz="2400" dirty="0" smtClean="0">
                <a:solidFill>
                  <a:schemeClr val="tx1"/>
                </a:solidFill>
              </a:rPr>
              <a:t>احترام افراد المجتمع .</a:t>
            </a:r>
          </a:p>
          <a:p>
            <a:pPr marL="285750" indent="-285750" algn="ctr" rtl="1">
              <a:buFont typeface="Arial" pitchFamily="34" charset="0"/>
              <a:buChar char="•"/>
            </a:pPr>
            <a:r>
              <a:rPr lang="ar-JO" sz="2400" dirty="0" smtClean="0">
                <a:solidFill>
                  <a:schemeClr val="tx1"/>
                </a:solidFill>
              </a:rPr>
              <a:t>اللجوء الى الحوار في حل المشكلات </a:t>
            </a:r>
            <a:r>
              <a:rPr lang="ar-JO" sz="2400" dirty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0" name="Snip and Round Single Corner Rectangle 9"/>
          <p:cNvSpPr/>
          <p:nvPr/>
        </p:nvSpPr>
        <p:spPr>
          <a:xfrm>
            <a:off x="-1" y="1556792"/>
            <a:ext cx="3270409" cy="2592288"/>
          </a:xfrm>
          <a:prstGeom prst="snip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JO" sz="2400" b="1" dirty="0" smtClean="0">
                <a:solidFill>
                  <a:srgbClr val="FF0000"/>
                </a:solidFill>
              </a:rPr>
              <a:t>3 – وسائل الاعلام</a:t>
            </a:r>
          </a:p>
          <a:p>
            <a:pPr marL="285750" indent="-285750" algn="ctr" rtl="1">
              <a:buFont typeface="Arial" pitchFamily="34" charset="0"/>
              <a:buChar char="•"/>
            </a:pPr>
            <a:r>
              <a:rPr lang="ar-JO" sz="2400" dirty="0" smtClean="0">
                <a:solidFill>
                  <a:schemeClr val="tx1"/>
                </a:solidFill>
              </a:rPr>
              <a:t>نشر السلم عن طريق وسائل الاعلام .</a:t>
            </a:r>
          </a:p>
          <a:p>
            <a:pPr marL="285750" indent="-285750" algn="ctr" rtl="1">
              <a:buFont typeface="Arial" pitchFamily="34" charset="0"/>
              <a:buChar char="•"/>
            </a:pPr>
            <a:r>
              <a:rPr lang="ar-JO" sz="2400" dirty="0" smtClean="0">
                <a:solidFill>
                  <a:schemeClr val="tx1"/>
                </a:solidFill>
              </a:rPr>
              <a:t>التوعية بأهمية الابتعاد عن العنف </a:t>
            </a:r>
            <a:endParaRPr lang="ar-JO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2" idx="1"/>
          </p:cNvCxnSpPr>
          <p:nvPr/>
        </p:nvCxnSpPr>
        <p:spPr>
          <a:xfrm flipH="1">
            <a:off x="4602555" y="980728"/>
            <a:ext cx="1" cy="5040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1"/>
          </p:cNvCxnSpPr>
          <p:nvPr/>
        </p:nvCxnSpPr>
        <p:spPr>
          <a:xfrm flipH="1">
            <a:off x="4602556" y="4149080"/>
            <a:ext cx="21874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1"/>
          </p:cNvCxnSpPr>
          <p:nvPr/>
        </p:nvCxnSpPr>
        <p:spPr>
          <a:xfrm>
            <a:off x="4602556" y="980728"/>
            <a:ext cx="265429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" idx="1"/>
          </p:cNvCxnSpPr>
          <p:nvPr/>
        </p:nvCxnSpPr>
        <p:spPr>
          <a:xfrm flipH="1">
            <a:off x="1948259" y="980728"/>
            <a:ext cx="2654297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1547664" y="404664"/>
            <a:ext cx="5544616" cy="648072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rgbClr val="FF0000"/>
                </a:solidFill>
              </a:rPr>
              <a:t>الآثار الناتجة على المجتمع من انتشار</a:t>
            </a:r>
            <a:r>
              <a:rPr lang="ar-JO" sz="2800" b="1" dirty="0" smtClean="0">
                <a:solidFill>
                  <a:srgbClr val="FF0000"/>
                </a:solidFill>
              </a:rPr>
              <a:t> </a:t>
            </a:r>
            <a:r>
              <a:rPr lang="ar-JO" sz="2800" b="1" dirty="0" smtClean="0">
                <a:solidFill>
                  <a:srgbClr val="FF0000"/>
                </a:solidFill>
              </a:rPr>
              <a:t>السلم </a:t>
            </a:r>
            <a:r>
              <a:rPr lang="ar-JO" sz="2800" b="1" dirty="0" smtClean="0">
                <a:solidFill>
                  <a:srgbClr val="FF0000"/>
                </a:solidFill>
              </a:rPr>
              <a:t>المجتمعي  </a:t>
            </a:r>
            <a:endParaRPr lang="ar-JO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39121159"/>
              </p:ext>
            </p:extLst>
          </p:nvPr>
        </p:nvGraphicFramePr>
        <p:xfrm>
          <a:off x="107504" y="1397000"/>
          <a:ext cx="89289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xplosion 1 3"/>
          <p:cNvSpPr/>
          <p:nvPr/>
        </p:nvSpPr>
        <p:spPr>
          <a:xfrm>
            <a:off x="6444338" y="-88540"/>
            <a:ext cx="2564906" cy="163448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عدد ؟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200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s.almanasir</cp:lastModifiedBy>
  <cp:revision>69</cp:revision>
  <dcterms:created xsi:type="dcterms:W3CDTF">2021-01-16T13:26:42Z</dcterms:created>
  <dcterms:modified xsi:type="dcterms:W3CDTF">2023-03-26T08:26:51Z</dcterms:modified>
</cp:coreProperties>
</file>