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0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50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4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520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0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3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4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3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9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8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C0BC-4A2E-4278-9427-6E95217BE1B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282D5A-DA32-42D1-A023-41717FCB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7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250" y="505097"/>
            <a:ext cx="7766936" cy="1825979"/>
          </a:xfrm>
        </p:spPr>
        <p:txBody>
          <a:bodyPr/>
          <a:lstStyle/>
          <a:p>
            <a:pPr algn="ctr"/>
            <a:r>
              <a:rPr lang="ar-JO" sz="4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مجلس الأمة</a:t>
            </a:r>
            <a:br>
              <a:rPr lang="ar-JO" sz="4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892" y="2572713"/>
            <a:ext cx="7766936" cy="2337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أولا: مفهوم مجلس الامة</a:t>
            </a:r>
          </a:p>
          <a:p>
            <a:pPr algn="ctr"/>
            <a:r>
              <a:rPr lang="ar-JO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ثانيا: واجبات مجلس النواب</a:t>
            </a:r>
          </a:p>
          <a:p>
            <a:pPr algn="ctr"/>
            <a:r>
              <a:rPr lang="ar-JO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ثالثا: واجبات </a:t>
            </a:r>
            <a:r>
              <a:rPr lang="ar-JO" sz="2800" b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مجلس الأعيان</a:t>
            </a:r>
            <a:endParaRPr lang="ar-JO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225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1866900"/>
            <a:ext cx="7366000" cy="4441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307862" y="571902"/>
            <a:ext cx="38989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sz="3200" u="sng" dirty="0" smtClean="0">
                <a:latin typeface="Calibri" pitchFamily="34" charset="0"/>
                <a:cs typeface="Calibri" pitchFamily="34" charset="0"/>
              </a:rPr>
              <a:t>مجلس الأمة</a:t>
            </a:r>
            <a:endParaRPr lang="ar-JO" sz="3200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696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600" y="2057400"/>
            <a:ext cx="7785100" cy="35109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293266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383" y="2700936"/>
            <a:ext cx="6249272" cy="28007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2679700" y="1473200"/>
            <a:ext cx="60394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3200" u="sng" dirty="0" smtClean="0">
                <a:latin typeface="Calibri" pitchFamily="34" charset="0"/>
                <a:cs typeface="Calibri" pitchFamily="34" charset="0"/>
              </a:rPr>
              <a:t>أولآ : مجلس النواب</a:t>
            </a:r>
            <a:endParaRPr lang="ar-JO" sz="3200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48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400" y="1587500"/>
            <a:ext cx="7543800" cy="4454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7800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0734" y="645381"/>
            <a:ext cx="7552266" cy="51911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JO" sz="28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ثانيآ : مجلس الأعيان </a:t>
            </a:r>
            <a:endParaRPr lang="ar-JO" sz="2800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905001"/>
            <a:ext cx="7539468" cy="436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128415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134896" y="1092315"/>
            <a:ext cx="2047741" cy="633454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الأسئلة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987292"/>
            <a:ext cx="7750626" cy="41087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9136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800" y="1776940"/>
            <a:ext cx="7988300" cy="4077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36364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28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مجلس الأمة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التربية الاجتماعية والوطنية</dc:title>
  <dc:creator>Microsoft account</dc:creator>
  <cp:lastModifiedBy>Admin</cp:lastModifiedBy>
  <cp:revision>23</cp:revision>
  <dcterms:created xsi:type="dcterms:W3CDTF">2020-05-20T22:58:28Z</dcterms:created>
  <dcterms:modified xsi:type="dcterms:W3CDTF">2021-03-23T08:01:34Z</dcterms:modified>
</cp:coreProperties>
</file>