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96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30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8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35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6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1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10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12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4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04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0B63D-03F9-4D4D-8748-1E5D7301EA8D}" type="datetimeFigureOut">
              <a:rPr lang="en-US" smtClean="0"/>
              <a:t>4/11/2023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E43B1-8DD9-425F-AC02-C0AFDAF51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3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dirty="0" smtClean="0"/>
              <a:t>المطلوب التدرب على كتابة جملة لوصف ماذا نفعل </a:t>
            </a:r>
            <a:r>
              <a:rPr lang="ar-JO" smtClean="0"/>
              <a:t>في المنزل</a:t>
            </a:r>
            <a:br>
              <a:rPr lang="ar-JO" smtClean="0"/>
            </a:br>
            <a:r>
              <a:rPr lang="ar-JO" smtClean="0"/>
              <a:t>الامثلة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je </a:t>
            </a:r>
            <a:r>
              <a:rPr lang="en-US" b="1" dirty="0" err="1" smtClean="0">
                <a:latin typeface="Comic Sans MS" panose="030F0702030302020204" pitchFamily="66" charset="0"/>
              </a:rPr>
              <a:t>joue</a:t>
            </a:r>
            <a:r>
              <a:rPr lang="en-US" b="1" dirty="0" smtClean="0">
                <a:latin typeface="Comic Sans MS" panose="030F0702030302020204" pitchFamily="66" charset="0"/>
              </a:rPr>
              <a:t> et je mange</a:t>
            </a:r>
          </a:p>
          <a:p>
            <a:pPr marL="0" indent="0">
              <a:buNone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 je </a:t>
            </a:r>
            <a:r>
              <a:rPr lang="en-US" b="1" dirty="0" err="1" smtClean="0">
                <a:latin typeface="Comic Sans MS" panose="030F0702030302020204" pitchFamily="66" charset="0"/>
              </a:rPr>
              <a:t>joue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le </a:t>
            </a:r>
            <a:r>
              <a:rPr lang="en-US" b="1" dirty="0" err="1" smtClean="0">
                <a:latin typeface="Comic Sans MS" panose="030F0702030302020204" pitchFamily="66" charset="0"/>
              </a:rPr>
              <a:t>jardin</a:t>
            </a:r>
            <a:endParaRPr lang="en-US" b="1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je </a:t>
            </a:r>
            <a:r>
              <a:rPr lang="en-US" b="1" dirty="0" err="1" smtClean="0">
                <a:latin typeface="Comic Sans MS" panose="030F0702030302020204" pitchFamily="66" charset="0"/>
              </a:rPr>
              <a:t>fais</a:t>
            </a:r>
            <a:r>
              <a:rPr lang="en-US" b="1" dirty="0" smtClean="0">
                <a:latin typeface="Comic Sans MS" panose="030F0702030302020204" pitchFamily="66" charset="0"/>
              </a:rPr>
              <a:t> du sport </a:t>
            </a:r>
          </a:p>
          <a:p>
            <a:pPr marL="0" indent="0">
              <a:buNone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je </a:t>
            </a:r>
            <a:r>
              <a:rPr lang="en-US" b="1" dirty="0" err="1" smtClean="0">
                <a:latin typeface="Comic Sans MS" panose="030F0702030302020204" pitchFamily="66" charset="0"/>
              </a:rPr>
              <a:t>regarde</a:t>
            </a:r>
            <a:r>
              <a:rPr lang="en-US" b="1" dirty="0" smtClean="0">
                <a:latin typeface="Comic Sans MS" panose="030F0702030302020204" pitchFamily="66" charset="0"/>
              </a:rPr>
              <a:t> la t</a:t>
            </a:r>
            <a:r>
              <a:rPr lang="fr-FR" b="1" dirty="0" err="1" smtClean="0">
                <a:latin typeface="Comic Sans MS" panose="030F0702030302020204" pitchFamily="66" charset="0"/>
              </a:rPr>
              <a:t>élé</a:t>
            </a:r>
            <a:r>
              <a:rPr lang="fr-FR" b="1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fr-FR" b="1" dirty="0" smtClean="0">
                <a:latin typeface="Comic Sans MS" panose="030F0702030302020204" pitchFamily="66" charset="0"/>
              </a:rPr>
              <a:t>D</a:t>
            </a:r>
            <a:r>
              <a:rPr lang="en-US" b="1" dirty="0" err="1" smtClean="0">
                <a:latin typeface="Comic Sans MS" panose="030F0702030302020204" pitchFamily="66" charset="0"/>
              </a:rPr>
              <a:t>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je </a:t>
            </a:r>
            <a:r>
              <a:rPr lang="en-US" b="1" dirty="0" err="1" smtClean="0">
                <a:latin typeface="Comic Sans MS" panose="030F0702030302020204" pitchFamily="66" charset="0"/>
              </a:rPr>
              <a:t>fais</a:t>
            </a:r>
            <a:r>
              <a:rPr lang="en-US" b="1" dirty="0" smtClean="0">
                <a:latin typeface="Comic Sans MS" panose="030F0702030302020204" pitchFamily="66" charset="0"/>
              </a:rPr>
              <a:t> de la </a:t>
            </a:r>
            <a:r>
              <a:rPr lang="en-US" b="1" dirty="0" err="1" smtClean="0">
                <a:latin typeface="Comic Sans MS" panose="030F0702030302020204" pitchFamily="66" charset="0"/>
              </a:rPr>
              <a:t>bicyclette</a:t>
            </a:r>
            <a:r>
              <a:rPr lang="en-US" b="1" dirty="0" smtClean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en-US" b="1" dirty="0" err="1" smtClean="0">
                <a:latin typeface="Comic Sans MS" panose="030F0702030302020204" pitchFamily="66" charset="0"/>
              </a:rPr>
              <a:t>Dans</a:t>
            </a:r>
            <a:r>
              <a:rPr lang="en-US" b="1" dirty="0" smtClean="0">
                <a:latin typeface="Comic Sans MS" panose="030F0702030302020204" pitchFamily="66" charset="0"/>
              </a:rPr>
              <a:t> la </a:t>
            </a:r>
            <a:r>
              <a:rPr lang="en-US" b="1" dirty="0" err="1" smtClean="0">
                <a:latin typeface="Comic Sans MS" panose="030F0702030302020204" pitchFamily="66" charset="0"/>
              </a:rPr>
              <a:t>maison</a:t>
            </a:r>
            <a:r>
              <a:rPr lang="en-US" b="1" dirty="0" smtClean="0">
                <a:latin typeface="Comic Sans MS" panose="030F0702030302020204" pitchFamily="66" charset="0"/>
              </a:rPr>
              <a:t> je </a:t>
            </a:r>
            <a:r>
              <a:rPr lang="en-US" b="1" dirty="0" err="1" smtClean="0">
                <a:latin typeface="Comic Sans MS" panose="030F0702030302020204" pitchFamily="66" charset="0"/>
              </a:rPr>
              <a:t>fais</a:t>
            </a:r>
            <a:r>
              <a:rPr lang="en-US" b="1" dirty="0" smtClean="0">
                <a:latin typeface="Comic Sans MS" panose="030F0702030302020204" pitchFamily="66" charset="0"/>
              </a:rPr>
              <a:t> la cuisine </a:t>
            </a:r>
            <a:endParaRPr lang="en-US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539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المطلوب التدرب على كتابة جملة لوصف ماذا نفعل في المنزل الامثلة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المطلوب التدرب على كتابة جملة لوصف ماذا نفعل في المنزل</dc:title>
  <dc:creator>R.Geurouachi</dc:creator>
  <cp:lastModifiedBy>R.Geurouachi</cp:lastModifiedBy>
  <cp:revision>2</cp:revision>
  <dcterms:created xsi:type="dcterms:W3CDTF">2023-04-11T17:16:29Z</dcterms:created>
  <dcterms:modified xsi:type="dcterms:W3CDTF">2023-04-11T17:21:00Z</dcterms:modified>
</cp:coreProperties>
</file>