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2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1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2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8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1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6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5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82CA9-9710-4A94-B851-0E1683AB1669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7580A-7465-42F8-8552-6A5813BE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3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المطلوب كتابة جملة واحدة فقط لوصف المنزل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sz="6000" b="1" dirty="0" smtClean="0"/>
              <a:t>الامثلة 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un salon .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cuisine.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un </a:t>
            </a:r>
            <a:r>
              <a:rPr lang="en-US" b="1" dirty="0" err="1" smtClean="0">
                <a:latin typeface="Comic Sans MS" panose="030F0702030302020204" pitchFamily="66" charset="0"/>
              </a:rPr>
              <a:t>jardin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ya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smtClean="0">
                <a:latin typeface="Comic Sans MS" panose="030F0702030302020204" pitchFamily="66" charset="0"/>
              </a:rPr>
              <a:t>chambre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salle</a:t>
            </a:r>
            <a:r>
              <a:rPr lang="en-US" b="1" dirty="0" smtClean="0">
                <a:latin typeface="Comic Sans MS" panose="030F0702030302020204" pitchFamily="66" charset="0"/>
              </a:rPr>
              <a:t> de </a:t>
            </a:r>
            <a:r>
              <a:rPr lang="en-US" b="1" dirty="0" err="1" smtClean="0">
                <a:latin typeface="Comic Sans MS" panose="030F0702030302020204" pitchFamily="66" charset="0"/>
              </a:rPr>
              <a:t>bains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ya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salle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fr-FR" b="1" dirty="0" smtClean="0">
                <a:latin typeface="Comic Sans MS" panose="030F0702030302020204" pitchFamily="66" charset="0"/>
              </a:rPr>
              <a:t>à</a:t>
            </a:r>
            <a:r>
              <a:rPr lang="en-US" b="1" dirty="0" smtClean="0">
                <a:latin typeface="Comic Sans MS" panose="030F0702030302020204" pitchFamily="66" charset="0"/>
              </a:rPr>
              <a:t> manger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852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المطلوب كتابة جملة واحدة فقط لوصف المنزل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المطلوب كتابة جملة واحدة فقط لوصف المنزل  </dc:title>
  <dc:creator>R.Geurouachi</dc:creator>
  <cp:lastModifiedBy>R.Geurouachi</cp:lastModifiedBy>
  <cp:revision>3</cp:revision>
  <dcterms:created xsi:type="dcterms:W3CDTF">2023-04-11T14:42:02Z</dcterms:created>
  <dcterms:modified xsi:type="dcterms:W3CDTF">2023-04-11T14:46:05Z</dcterms:modified>
</cp:coreProperties>
</file>