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23" r:id="rId3"/>
    <p:sldId id="310" r:id="rId4"/>
    <p:sldId id="315" r:id="rId5"/>
    <p:sldId id="273" r:id="rId6"/>
    <p:sldId id="294" r:id="rId7"/>
    <p:sldId id="295" r:id="rId8"/>
    <p:sldId id="297" r:id="rId9"/>
    <p:sldId id="317" r:id="rId10"/>
    <p:sldId id="320" r:id="rId11"/>
    <p:sldId id="319" r:id="rId12"/>
    <p:sldId id="299" r:id="rId13"/>
    <p:sldId id="314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07040"/>
    <a:srgbClr val="CE02B1"/>
    <a:srgbClr val="FF66FF"/>
    <a:srgbClr val="33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001"/>
            <a:ext cx="12192000" cy="68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هـا</a:t>
            </a:r>
            <a:r>
              <a:rPr lang="ar-JO" sz="15000" dirty="0">
                <a:solidFill>
                  <a:schemeClr val="tx1"/>
                </a:solidFill>
              </a:rPr>
              <a:t>تـف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848" y="526942"/>
            <a:ext cx="5490707" cy="40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هِـ</a:t>
            </a:r>
            <a:r>
              <a:rPr lang="ar-JO" sz="15000" dirty="0">
                <a:solidFill>
                  <a:schemeClr val="tx1"/>
                </a:solidFill>
              </a:rPr>
              <a:t>رة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72642"/>
            <a:ext cx="6305435" cy="45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هَـ</a:t>
            </a:r>
            <a:r>
              <a:rPr lang="ar-JO" sz="15000" dirty="0">
                <a:solidFill>
                  <a:schemeClr val="tx1"/>
                </a:solidFill>
              </a:rPr>
              <a:t>مزة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394" y="139485"/>
            <a:ext cx="4936858" cy="35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هَـ</a:t>
            </a:r>
            <a:r>
              <a:rPr lang="ar-JO" sz="15000" dirty="0">
                <a:solidFill>
                  <a:schemeClr val="tx1"/>
                </a:solidFill>
              </a:rPr>
              <a:t>واء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834" y="338967"/>
            <a:ext cx="4658332" cy="44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>
                <a:solidFill>
                  <a:srgbClr val="C00000"/>
                </a:solidFill>
              </a:rPr>
              <a:t>هَـ</a:t>
            </a:r>
            <a:r>
              <a:rPr lang="ar-JO" sz="15000">
                <a:solidFill>
                  <a:schemeClr val="tx1"/>
                </a:solidFill>
              </a:rPr>
              <a:t>ريسة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493565"/>
            <a:ext cx="6639119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95" y="642937"/>
            <a:ext cx="10864312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8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هـا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هي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هـو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Star: 6 Points 8">
            <a:extLst>
              <a:ext uri="{FF2B5EF4-FFF2-40B4-BE49-F238E27FC236}">
                <a16:creationId xmlns:a16="http://schemas.microsoft.com/office/drawing/2014/main" id="{E0A29137-415D-4E47-A159-CB840D0189FE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هـِ</a:t>
            </a:r>
            <a:endParaRPr lang="en-US" sz="20000" dirty="0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5BA5A75F-14BD-4D22-B096-F589645473B8}"/>
              </a:ext>
            </a:extLst>
          </p:cNvPr>
          <p:cNvSpPr/>
          <p:nvPr/>
        </p:nvSpPr>
        <p:spPr>
          <a:xfrm>
            <a:off x="4393098" y="1196006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هـُ</a:t>
            </a:r>
            <a:endParaRPr lang="en-US" sz="20000" dirty="0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FAB60F61-54E0-4472-80A4-51AE54B5B875}"/>
              </a:ext>
            </a:extLst>
          </p:cNvPr>
          <p:cNvSpPr/>
          <p:nvPr/>
        </p:nvSpPr>
        <p:spPr>
          <a:xfrm>
            <a:off x="8292549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هَـ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8133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الهاء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هـُ</a:t>
            </a:r>
            <a:r>
              <a:rPr lang="ar-JO" sz="15000" dirty="0">
                <a:solidFill>
                  <a:schemeClr val="tx1"/>
                </a:solidFill>
              </a:rPr>
              <a:t>د</a:t>
            </a:r>
            <a:r>
              <a:rPr lang="ar-JO" sz="15000" dirty="0">
                <a:solidFill>
                  <a:srgbClr val="C00000"/>
                </a:solidFill>
              </a:rPr>
              <a:t>هـُ</a:t>
            </a:r>
            <a:r>
              <a:rPr lang="ar-JO" sz="15000" dirty="0">
                <a:solidFill>
                  <a:schemeClr val="tx1"/>
                </a:solidFill>
              </a:rPr>
              <a:t>د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651" y="0"/>
            <a:ext cx="6562773" cy="45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هَـ</a:t>
            </a:r>
            <a:r>
              <a:rPr lang="ar-JO" sz="15000" dirty="0">
                <a:solidFill>
                  <a:schemeClr val="tx1"/>
                </a:solidFill>
              </a:rPr>
              <a:t>ديـة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50" y="375896"/>
            <a:ext cx="5328366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هِـ</a:t>
            </a:r>
            <a:r>
              <a:rPr lang="ar-JO" sz="15000" dirty="0">
                <a:solidFill>
                  <a:schemeClr val="tx1"/>
                </a:solidFill>
              </a:rPr>
              <a:t>لال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789" y="222526"/>
            <a:ext cx="5456393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068671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هَـ</a:t>
            </a:r>
            <a:r>
              <a:rPr lang="ar-JO" sz="15000" dirty="0">
                <a:solidFill>
                  <a:schemeClr val="tx1"/>
                </a:solidFill>
              </a:rPr>
              <a:t>رَم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674" y="336537"/>
            <a:ext cx="7175614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19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RZ.Zabaneh</cp:lastModifiedBy>
  <cp:revision>49</cp:revision>
  <dcterms:created xsi:type="dcterms:W3CDTF">2020-07-01T19:07:01Z</dcterms:created>
  <dcterms:modified xsi:type="dcterms:W3CDTF">2023-04-09T03:49:25Z</dcterms:modified>
</cp:coreProperties>
</file>