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9" r:id="rId2"/>
    <p:sldId id="257" r:id="rId3"/>
    <p:sldId id="278" r:id="rId4"/>
    <p:sldId id="260" r:id="rId5"/>
    <p:sldId id="262" r:id="rId6"/>
    <p:sldId id="279" r:id="rId7"/>
    <p:sldId id="264" r:id="rId8"/>
    <p:sldId id="271" r:id="rId9"/>
    <p:sldId id="272" r:id="rId10"/>
    <p:sldId id="266" r:id="rId11"/>
    <p:sldId id="263" r:id="rId12"/>
    <p:sldId id="265" r:id="rId13"/>
    <p:sldId id="268" r:id="rId14"/>
    <p:sldId id="273" r:id="rId15"/>
    <p:sldId id="267" r:id="rId16"/>
    <p:sldId id="275" r:id="rId17"/>
    <p:sldId id="274" r:id="rId18"/>
    <p:sldId id="276" r:id="rId19"/>
    <p:sldId id="270" r:id="rId20"/>
    <p:sldId id="277" r:id="rId21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67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A8A5-A0D4-428D-A1A1-23BBF1A3B6CB}" type="datetimeFigureOut">
              <a:rPr lang="ar-JO" smtClean="0"/>
              <a:pPr/>
              <a:t>19/09/1444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CEBCD-40BD-49E9-907C-A5B77859C443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A8A5-A0D4-428D-A1A1-23BBF1A3B6CB}" type="datetimeFigureOut">
              <a:rPr lang="ar-JO" smtClean="0"/>
              <a:pPr/>
              <a:t>19/09/1444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CEBCD-40BD-49E9-907C-A5B77859C443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A8A5-A0D4-428D-A1A1-23BBF1A3B6CB}" type="datetimeFigureOut">
              <a:rPr lang="ar-JO" smtClean="0"/>
              <a:pPr/>
              <a:t>19/09/1444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CEBCD-40BD-49E9-907C-A5B77859C443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A8A5-A0D4-428D-A1A1-23BBF1A3B6CB}" type="datetimeFigureOut">
              <a:rPr lang="ar-JO" smtClean="0"/>
              <a:pPr/>
              <a:t>19/09/1444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CEBCD-40BD-49E9-907C-A5B77859C443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A8A5-A0D4-428D-A1A1-23BBF1A3B6CB}" type="datetimeFigureOut">
              <a:rPr lang="ar-JO" smtClean="0"/>
              <a:pPr/>
              <a:t>19/09/1444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CEBCD-40BD-49E9-907C-A5B77859C443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A8A5-A0D4-428D-A1A1-23BBF1A3B6CB}" type="datetimeFigureOut">
              <a:rPr lang="ar-JO" smtClean="0"/>
              <a:pPr/>
              <a:t>19/09/1444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CEBCD-40BD-49E9-907C-A5B77859C443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A8A5-A0D4-428D-A1A1-23BBF1A3B6CB}" type="datetimeFigureOut">
              <a:rPr lang="ar-JO" smtClean="0"/>
              <a:pPr/>
              <a:t>19/09/1444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CEBCD-40BD-49E9-907C-A5B77859C443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A8A5-A0D4-428D-A1A1-23BBF1A3B6CB}" type="datetimeFigureOut">
              <a:rPr lang="ar-JO" smtClean="0"/>
              <a:pPr/>
              <a:t>19/09/1444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CEBCD-40BD-49E9-907C-A5B77859C443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A8A5-A0D4-428D-A1A1-23BBF1A3B6CB}" type="datetimeFigureOut">
              <a:rPr lang="ar-JO" smtClean="0"/>
              <a:pPr/>
              <a:t>19/09/1444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CEBCD-40BD-49E9-907C-A5B77859C443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A8A5-A0D4-428D-A1A1-23BBF1A3B6CB}" type="datetimeFigureOut">
              <a:rPr lang="ar-JO" smtClean="0"/>
              <a:pPr/>
              <a:t>19/09/1444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CEBCD-40BD-49E9-907C-A5B77859C443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A8A5-A0D4-428D-A1A1-23BBF1A3B6CB}" type="datetimeFigureOut">
              <a:rPr lang="ar-JO" smtClean="0"/>
              <a:pPr/>
              <a:t>19/09/1444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CEBCD-40BD-49E9-907C-A5B77859C443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2A8A5-A0D4-428D-A1A1-23BBF1A3B6CB}" type="datetimeFigureOut">
              <a:rPr lang="ar-JO" smtClean="0"/>
              <a:pPr/>
              <a:t>19/09/1444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CEBCD-40BD-49E9-907C-A5B77859C443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3" y="-297"/>
            <a:ext cx="910821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196752"/>
            <a:ext cx="6912768" cy="4464496"/>
          </a:xfrm>
        </p:spPr>
        <p:txBody>
          <a:bodyPr>
            <a:noAutofit/>
          </a:bodyPr>
          <a:lstStyle/>
          <a:p>
            <a:r>
              <a:rPr lang="ar-JO" sz="20000" b="1" dirty="0"/>
              <a:t>هـــ</a:t>
            </a:r>
            <a:br>
              <a:rPr lang="ar-JO" sz="20000" b="1" dirty="0"/>
            </a:br>
            <a:r>
              <a:rPr lang="ar-JO" sz="20000" b="1" dirty="0"/>
              <a:t>هاء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3" y="-297"/>
            <a:ext cx="910821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10000" b="1" dirty="0">
                <a:solidFill>
                  <a:srgbClr val="FF0000"/>
                </a:solidFill>
              </a:rPr>
              <a:t>هَ</a:t>
            </a:r>
            <a:r>
              <a:rPr lang="ar-JO" sz="10000" b="1" dirty="0"/>
              <a:t>ـرم</a:t>
            </a:r>
          </a:p>
        </p:txBody>
      </p:sp>
      <p:pic>
        <p:nvPicPr>
          <p:cNvPr id="6146" name="Picture 2" descr="C:\Users\user\Desktop\فوائد النباتات\download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060848"/>
            <a:ext cx="7175500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3" y="-297"/>
            <a:ext cx="910821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10000" b="1" dirty="0">
                <a:solidFill>
                  <a:srgbClr val="FF0000"/>
                </a:solidFill>
              </a:rPr>
              <a:t>هُ</a:t>
            </a:r>
            <a:r>
              <a:rPr lang="ar-JO" sz="10000" b="1" dirty="0"/>
              <a:t>د</a:t>
            </a:r>
            <a:r>
              <a:rPr lang="ar-JO" sz="10000" b="1" dirty="0">
                <a:solidFill>
                  <a:srgbClr val="FF0000"/>
                </a:solidFill>
              </a:rPr>
              <a:t>هُ</a:t>
            </a:r>
            <a:r>
              <a:rPr lang="ar-JO" sz="10000" b="1" dirty="0"/>
              <a:t>د</a:t>
            </a:r>
          </a:p>
        </p:txBody>
      </p:sp>
      <p:pic>
        <p:nvPicPr>
          <p:cNvPr id="3074" name="Picture 2" descr="C:\Users\user\Desktop\فوائد النباتات\download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700808"/>
            <a:ext cx="5005849" cy="4669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3" y="-297"/>
            <a:ext cx="910821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10000" b="1" dirty="0">
                <a:solidFill>
                  <a:srgbClr val="FF0000"/>
                </a:solidFill>
              </a:rPr>
              <a:t>هِ</a:t>
            </a:r>
            <a:r>
              <a:rPr lang="ar-JO" sz="10000" b="1" dirty="0"/>
              <a:t>ـلال</a:t>
            </a:r>
          </a:p>
        </p:txBody>
      </p:sp>
      <p:pic>
        <p:nvPicPr>
          <p:cNvPr id="5122" name="Picture 2" descr="C:\Users\user\Desktop\فوائد النباتات\download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2818" y="1853295"/>
            <a:ext cx="5460606" cy="4240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3" y="-297"/>
            <a:ext cx="910821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10000" b="1" dirty="0">
                <a:solidFill>
                  <a:srgbClr val="FF0000"/>
                </a:solidFill>
              </a:rPr>
              <a:t>هِ</a:t>
            </a:r>
            <a:r>
              <a:rPr lang="ar-JO" sz="10000" b="1" dirty="0"/>
              <a:t>ر / </a:t>
            </a:r>
            <a:r>
              <a:rPr lang="ar-JO" sz="10000" b="1" dirty="0">
                <a:solidFill>
                  <a:srgbClr val="FF0000"/>
                </a:solidFill>
              </a:rPr>
              <a:t>هِـ</a:t>
            </a:r>
            <a:r>
              <a:rPr lang="ar-JO" sz="10000" b="1" dirty="0"/>
              <a:t>رة</a:t>
            </a:r>
          </a:p>
        </p:txBody>
      </p:sp>
      <p:pic>
        <p:nvPicPr>
          <p:cNvPr id="8194" name="Picture 2" descr="C:\Users\user\Desktop\فوائد النباتات\download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204864"/>
            <a:ext cx="5616624" cy="4011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3" y="-297"/>
            <a:ext cx="910821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10000" b="1" dirty="0">
                <a:solidFill>
                  <a:srgbClr val="FF0000"/>
                </a:solidFill>
              </a:rPr>
              <a:t>هِـ</a:t>
            </a:r>
            <a:r>
              <a:rPr lang="ar-JO" sz="10000" b="1" dirty="0"/>
              <a:t>ندباء</a:t>
            </a:r>
          </a:p>
        </p:txBody>
      </p:sp>
      <p:pic>
        <p:nvPicPr>
          <p:cNvPr id="3074" name="Picture 2" descr="C:\Users\user\Desktop\فوائد النباتات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628800"/>
            <a:ext cx="3850954" cy="2232248"/>
          </a:xfrm>
          <a:prstGeom prst="rect">
            <a:avLst/>
          </a:prstGeom>
          <a:noFill/>
        </p:spPr>
      </p:pic>
      <p:pic>
        <p:nvPicPr>
          <p:cNvPr id="3075" name="Picture 3" descr="C:\Users\user\Desktop\فوائد النباتات\images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573016"/>
            <a:ext cx="4371914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3" y="-297"/>
            <a:ext cx="910821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10000" b="1" dirty="0">
                <a:solidFill>
                  <a:srgbClr val="FF0000"/>
                </a:solidFill>
              </a:rPr>
              <a:t>ها</a:t>
            </a:r>
            <a:r>
              <a:rPr lang="ar-JO" sz="10000" b="1" dirty="0"/>
              <a:t>تف</a:t>
            </a:r>
          </a:p>
        </p:txBody>
      </p:sp>
      <p:pic>
        <p:nvPicPr>
          <p:cNvPr id="7170" name="Picture 2" descr="C:\Users\user\Desktop\فوائد النباتات\imag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00808"/>
            <a:ext cx="3627978" cy="2664296"/>
          </a:xfrm>
          <a:prstGeom prst="rect">
            <a:avLst/>
          </a:prstGeom>
          <a:noFill/>
        </p:spPr>
      </p:pic>
      <p:pic>
        <p:nvPicPr>
          <p:cNvPr id="7171" name="Picture 3" descr="C:\Users\user\Desktop\فوائد النباتات\downlo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284984"/>
            <a:ext cx="4229913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3" y="-297"/>
            <a:ext cx="910821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10000" b="1" dirty="0">
                <a:solidFill>
                  <a:srgbClr val="FF0000"/>
                </a:solidFill>
              </a:rPr>
              <a:t>ها</a:t>
            </a:r>
            <a:r>
              <a:rPr lang="ar-JO" sz="10000" b="1" dirty="0"/>
              <a:t>واي</a:t>
            </a:r>
          </a:p>
        </p:txBody>
      </p:sp>
      <p:pic>
        <p:nvPicPr>
          <p:cNvPr id="5122" name="Picture 2" descr="C:\Users\user\Desktop\فوائد النباتات\download (1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420888"/>
            <a:ext cx="6673630" cy="3476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3" y="-297"/>
            <a:ext cx="910821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10000" b="1" dirty="0">
                <a:solidFill>
                  <a:srgbClr val="FF0000"/>
                </a:solidFill>
              </a:rPr>
              <a:t>هو</a:t>
            </a:r>
            <a:r>
              <a:rPr lang="ar-JO" sz="10000" b="1" dirty="0"/>
              <a:t>لندا</a:t>
            </a:r>
          </a:p>
        </p:txBody>
      </p:sp>
      <p:pic>
        <p:nvPicPr>
          <p:cNvPr id="4098" name="Picture 2" descr="C:\Users\user\Desktop\فوائد النباتات\images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4248472" cy="3198656"/>
          </a:xfrm>
          <a:prstGeom prst="rect">
            <a:avLst/>
          </a:prstGeom>
          <a:noFill/>
        </p:spPr>
      </p:pic>
      <p:pic>
        <p:nvPicPr>
          <p:cNvPr id="4099" name="Picture 3" descr="C:\Users\user\Desktop\فوائد النباتات\download (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429000"/>
            <a:ext cx="4793862" cy="31785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3" y="-297"/>
            <a:ext cx="910821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10000" b="1" dirty="0">
                <a:solidFill>
                  <a:srgbClr val="FF0000"/>
                </a:solidFill>
              </a:rPr>
              <a:t>هـي</a:t>
            </a:r>
            <a:r>
              <a:rPr lang="ar-JO" sz="10000" b="1" dirty="0"/>
              <a:t>ل/</a:t>
            </a:r>
            <a:r>
              <a:rPr lang="ar-JO" sz="10000" b="1" dirty="0">
                <a:solidFill>
                  <a:srgbClr val="FF0000"/>
                </a:solidFill>
              </a:rPr>
              <a:t>ها</a:t>
            </a:r>
            <a:r>
              <a:rPr lang="ar-JO" sz="10000" b="1" dirty="0"/>
              <a:t>ل</a:t>
            </a:r>
          </a:p>
        </p:txBody>
      </p:sp>
      <p:pic>
        <p:nvPicPr>
          <p:cNvPr id="6146" name="Picture 2" descr="C:\Users\user\Desktop\فوائد النباتات\download 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564904"/>
            <a:ext cx="5413573" cy="3248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3" y="0"/>
            <a:ext cx="910821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136904" cy="5832649"/>
          </a:xfrm>
        </p:spPr>
        <p:txBody>
          <a:bodyPr>
            <a:normAutofit fontScale="90000"/>
          </a:bodyPr>
          <a:lstStyle/>
          <a:p>
            <a:br>
              <a:rPr lang="en-US" sz="8900" b="1" dirty="0">
                <a:solidFill>
                  <a:srgbClr val="FF0000"/>
                </a:solidFill>
              </a:rPr>
            </a:br>
            <a:r>
              <a:rPr lang="ar-JO" sz="8900" b="1" dirty="0">
                <a:solidFill>
                  <a:srgbClr val="FF0000"/>
                </a:solidFill>
              </a:rPr>
              <a:t>هَـ</a:t>
            </a:r>
            <a:r>
              <a:rPr lang="ar-JO" sz="8900" b="1" dirty="0"/>
              <a:t>واء          </a:t>
            </a:r>
            <a:r>
              <a:rPr lang="ar-JO" sz="8900" b="1" dirty="0">
                <a:solidFill>
                  <a:srgbClr val="FF0000"/>
                </a:solidFill>
              </a:rPr>
              <a:t>هُـ</a:t>
            </a:r>
            <a:r>
              <a:rPr lang="ar-JO" sz="8900" b="1" dirty="0"/>
              <a:t>وَ</a:t>
            </a:r>
            <a:br>
              <a:rPr lang="ar-JO" sz="8900" b="1" dirty="0"/>
            </a:br>
            <a:r>
              <a:rPr lang="ar-JO" sz="8900" b="1" dirty="0"/>
              <a:t> </a:t>
            </a:r>
            <a:br>
              <a:rPr lang="ar-JO" sz="8900" b="1" dirty="0"/>
            </a:br>
            <a:r>
              <a:rPr lang="ar-JO" sz="8900" b="1" dirty="0">
                <a:solidFill>
                  <a:srgbClr val="FF0000"/>
                </a:solidFill>
              </a:rPr>
              <a:t>هِـ</a:t>
            </a:r>
            <a:r>
              <a:rPr lang="ar-JO" sz="8900" b="1" dirty="0"/>
              <a:t>يَ            </a:t>
            </a:r>
            <a:r>
              <a:rPr lang="ar-JO" sz="8900" b="1" dirty="0">
                <a:solidFill>
                  <a:srgbClr val="FF0000"/>
                </a:solidFill>
              </a:rPr>
              <a:t>هُـ</a:t>
            </a:r>
            <a:r>
              <a:rPr lang="ar-JO" sz="8900" b="1" dirty="0"/>
              <a:t>مْ </a:t>
            </a:r>
            <a:br>
              <a:rPr lang="ar-JO" sz="8900" b="1" dirty="0"/>
            </a:br>
            <a:br>
              <a:rPr lang="ar-JO" sz="8900" b="1" dirty="0"/>
            </a:br>
            <a:r>
              <a:rPr lang="ar-JO" sz="8900" b="1" dirty="0">
                <a:solidFill>
                  <a:srgbClr val="FF0000"/>
                </a:solidFill>
              </a:rPr>
              <a:t>هـ</a:t>
            </a:r>
            <a:r>
              <a:rPr lang="ar-JO" sz="8900" b="1" dirty="0"/>
              <a:t>ام           </a:t>
            </a:r>
            <a:r>
              <a:rPr lang="ar-JO" sz="8900" b="1" dirty="0">
                <a:solidFill>
                  <a:srgbClr val="FF0000"/>
                </a:solidFill>
              </a:rPr>
              <a:t>هُ</a:t>
            </a:r>
            <a:r>
              <a:rPr lang="ar-JO" sz="8900" b="1" dirty="0"/>
              <a:t>ـتاف </a:t>
            </a:r>
            <a:br>
              <a:rPr lang="ar-JO" sz="8900" b="1" dirty="0"/>
            </a:br>
            <a:br>
              <a:rPr lang="ar-JO" dirty="0"/>
            </a:br>
            <a:endParaRPr lang="ar-JO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3" y="-297"/>
            <a:ext cx="9108213" cy="6858594"/>
          </a:xfrm>
          <a:prstGeom prst="rect">
            <a:avLst/>
          </a:prstGeom>
        </p:spPr>
      </p:pic>
      <p:pic>
        <p:nvPicPr>
          <p:cNvPr id="1026" name="Picture 2" descr="C:\Users\user\Desktop\فوائد النباتات\downlo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62717"/>
            <a:ext cx="6624736" cy="60745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3" y="-297"/>
            <a:ext cx="910821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6322714"/>
          </a:xfrm>
        </p:spPr>
        <p:txBody>
          <a:bodyPr>
            <a:normAutofit fontScale="90000"/>
          </a:bodyPr>
          <a:lstStyle/>
          <a:p>
            <a:r>
              <a:rPr lang="ar-JO" sz="9600" b="1" dirty="0">
                <a:solidFill>
                  <a:srgbClr val="FF0000"/>
                </a:solidFill>
              </a:rPr>
              <a:t>هَـ</a:t>
            </a:r>
            <a:r>
              <a:rPr lang="ar-JO" sz="9600" b="1" dirty="0"/>
              <a:t>زة         </a:t>
            </a:r>
            <a:r>
              <a:rPr lang="ar-JO" sz="9600" b="1" dirty="0">
                <a:solidFill>
                  <a:srgbClr val="FF0000"/>
                </a:solidFill>
              </a:rPr>
              <a:t>هَ</a:t>
            </a:r>
            <a:r>
              <a:rPr lang="ar-JO" sz="9600" b="1" dirty="0"/>
              <a:t>ـيّا</a:t>
            </a:r>
            <a:br>
              <a:rPr lang="ar-JO" sz="9600" b="1" dirty="0"/>
            </a:br>
            <a:br>
              <a:rPr lang="ar-JO" sz="9600" b="1" dirty="0"/>
            </a:br>
            <a:r>
              <a:rPr lang="ar-JO" sz="9600" b="1" dirty="0">
                <a:solidFill>
                  <a:srgbClr val="FF0000"/>
                </a:solidFill>
              </a:rPr>
              <a:t>هُ</a:t>
            </a:r>
            <a:r>
              <a:rPr lang="ar-JO" sz="9600" b="1" dirty="0"/>
              <a:t>جوم     </a:t>
            </a:r>
            <a:r>
              <a:rPr lang="ar-JO" sz="9600" b="1" dirty="0">
                <a:solidFill>
                  <a:srgbClr val="FF0000"/>
                </a:solidFill>
              </a:rPr>
              <a:t>هَـ</a:t>
            </a:r>
            <a:r>
              <a:rPr lang="ar-JO" sz="9600" b="1" dirty="0"/>
              <a:t>مْس</a:t>
            </a:r>
            <a:br>
              <a:rPr lang="ar-JO" sz="9600" b="1" dirty="0"/>
            </a:br>
            <a:br>
              <a:rPr lang="ar-JO" sz="9600" b="1" dirty="0"/>
            </a:br>
            <a:r>
              <a:rPr lang="ar-JO" sz="9600" b="1" dirty="0">
                <a:solidFill>
                  <a:srgbClr val="FF0000"/>
                </a:solidFill>
              </a:rPr>
              <a:t>ه</a:t>
            </a:r>
            <a:r>
              <a:rPr lang="ar-JO" sz="9600" b="1" dirty="0"/>
              <a:t>ذا         </a:t>
            </a:r>
            <a:r>
              <a:rPr lang="ar-JO" sz="9600" b="1" dirty="0">
                <a:solidFill>
                  <a:srgbClr val="FF0000"/>
                </a:solidFill>
              </a:rPr>
              <a:t>ه</a:t>
            </a:r>
            <a:r>
              <a:rPr lang="ar-JO" sz="9600" b="1" dirty="0"/>
              <a:t>ذِه</a:t>
            </a:r>
            <a:endParaRPr lang="ar-JO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08" y="0"/>
            <a:ext cx="900100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45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3" y="-297"/>
            <a:ext cx="910821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04856" cy="5962674"/>
          </a:xfrm>
        </p:spPr>
        <p:txBody>
          <a:bodyPr>
            <a:normAutofit/>
          </a:bodyPr>
          <a:lstStyle/>
          <a:p>
            <a:r>
              <a:rPr lang="ar-JO" sz="12000" dirty="0">
                <a:solidFill>
                  <a:srgbClr val="FF0000"/>
                </a:solidFill>
              </a:rPr>
              <a:t>هـ</a:t>
            </a:r>
            <a:r>
              <a:rPr lang="ar-JO" sz="12000" dirty="0"/>
              <a:t>َرَمْ		  نَ</a:t>
            </a:r>
            <a:r>
              <a:rPr lang="ar-JO" sz="12000" dirty="0">
                <a:solidFill>
                  <a:srgbClr val="FF0000"/>
                </a:solidFill>
              </a:rPr>
              <a:t>هْ</a:t>
            </a:r>
            <a:r>
              <a:rPr lang="ar-JO" sz="12000" dirty="0"/>
              <a:t>ر  </a:t>
            </a:r>
            <a:br>
              <a:rPr lang="ar-JO" sz="12000" dirty="0"/>
            </a:br>
            <a:br>
              <a:rPr lang="ar-JO" sz="12000" dirty="0"/>
            </a:br>
            <a:r>
              <a:rPr lang="ar-JO" sz="12000" dirty="0"/>
              <a:t>وَجْ</a:t>
            </a:r>
            <a:r>
              <a:rPr lang="ar-JO" sz="12000" dirty="0">
                <a:solidFill>
                  <a:srgbClr val="FF0000"/>
                </a:solidFill>
              </a:rPr>
              <a:t>ه</a:t>
            </a:r>
            <a:r>
              <a:rPr lang="ar-JO" sz="12000" dirty="0"/>
              <a:t>			ميا</a:t>
            </a:r>
            <a:r>
              <a:rPr lang="ar-JO" sz="12000" dirty="0">
                <a:solidFill>
                  <a:srgbClr val="FF0000"/>
                </a:solidFill>
              </a:rPr>
              <a:t>ه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3" y="-297"/>
            <a:ext cx="910821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6322714"/>
          </a:xfrm>
        </p:spPr>
        <p:txBody>
          <a:bodyPr>
            <a:normAutofit fontScale="90000"/>
          </a:bodyPr>
          <a:lstStyle/>
          <a:p>
            <a:br>
              <a:rPr lang="ar-JO" dirty="0"/>
            </a:br>
            <a:r>
              <a:rPr lang="ar-JO" sz="10000" dirty="0">
                <a:solidFill>
                  <a:srgbClr val="00B050"/>
                </a:solidFill>
              </a:rPr>
              <a:t>ها       هو       هي </a:t>
            </a:r>
            <a:br>
              <a:rPr lang="ar-JO" sz="10000" dirty="0"/>
            </a:br>
            <a:br>
              <a:rPr lang="ar-JO" sz="10000" dirty="0"/>
            </a:br>
            <a:r>
              <a:rPr lang="ar-JO" sz="10000" dirty="0">
                <a:solidFill>
                  <a:srgbClr val="D96709"/>
                </a:solidFill>
              </a:rPr>
              <a:t>هـَ        هـُ          هـِ </a:t>
            </a:r>
            <a:br>
              <a:rPr lang="ar-JO" sz="10000" dirty="0">
                <a:solidFill>
                  <a:srgbClr val="D96709"/>
                </a:solidFill>
              </a:rPr>
            </a:br>
            <a:r>
              <a:rPr lang="ar-JO" sz="10000" dirty="0">
                <a:solidFill>
                  <a:srgbClr val="D96709"/>
                </a:solidFill>
              </a:rPr>
              <a:t>هـْ</a:t>
            </a:r>
            <a:br>
              <a:rPr lang="ar-JO" sz="10000" dirty="0"/>
            </a:br>
            <a:endParaRPr lang="ar-JO" sz="10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328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93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3" y="-297"/>
            <a:ext cx="910821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10000" b="1" dirty="0">
                <a:solidFill>
                  <a:srgbClr val="FF0000"/>
                </a:solidFill>
              </a:rPr>
              <a:t>هَـ</a:t>
            </a:r>
            <a:r>
              <a:rPr lang="ar-JO" sz="10000" b="1" dirty="0"/>
              <a:t>دية</a:t>
            </a:r>
          </a:p>
        </p:txBody>
      </p:sp>
      <p:pic>
        <p:nvPicPr>
          <p:cNvPr id="4098" name="Picture 2" descr="C:\Users\user\Desktop\فوائد النباتات\download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060848"/>
            <a:ext cx="5328592" cy="4137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3" y="0"/>
            <a:ext cx="910496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10000" b="1" dirty="0">
                <a:solidFill>
                  <a:srgbClr val="FF0000"/>
                </a:solidFill>
              </a:rPr>
              <a:t>هَـ</a:t>
            </a:r>
            <a:r>
              <a:rPr lang="ar-JO" sz="10000" b="1" dirty="0"/>
              <a:t>مزة</a:t>
            </a:r>
          </a:p>
        </p:txBody>
      </p:sp>
      <p:pic>
        <p:nvPicPr>
          <p:cNvPr id="1026" name="Picture 2" descr="C:\Users\user\Desktop\فوائد النباتات\images (1).jpg"/>
          <p:cNvPicPr>
            <a:picLocks noChangeAspect="1" noChangeArrowheads="1"/>
          </p:cNvPicPr>
          <p:nvPr/>
        </p:nvPicPr>
        <p:blipFill>
          <a:blip r:embed="rId3" cstate="print"/>
          <a:srcRect r="-1724" b="15489"/>
          <a:stretch>
            <a:fillRect/>
          </a:stretch>
        </p:blipFill>
        <p:spPr bwMode="auto">
          <a:xfrm>
            <a:off x="2123728" y="1988840"/>
            <a:ext cx="4248472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3" y="-297"/>
            <a:ext cx="910821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10000" b="1" dirty="0">
                <a:solidFill>
                  <a:srgbClr val="FF0000"/>
                </a:solidFill>
              </a:rPr>
              <a:t>هَـ</a:t>
            </a:r>
            <a:r>
              <a:rPr lang="ar-JO" sz="10000" b="1" dirty="0"/>
              <a:t>ريسة</a:t>
            </a:r>
          </a:p>
        </p:txBody>
      </p:sp>
      <p:pic>
        <p:nvPicPr>
          <p:cNvPr id="2050" name="Picture 2" descr="C:\Users\user\Desktop\فوائد النباتات\download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3718" y="2276872"/>
            <a:ext cx="6640650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67</Words>
  <Application>Microsoft Office PowerPoint</Application>
  <PresentationFormat>On-screen Show (4:3)</PresentationFormat>
  <Paragraphs>17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هـــ هاء </vt:lpstr>
      <vt:lpstr>PowerPoint Presentation</vt:lpstr>
      <vt:lpstr>PowerPoint Presentation</vt:lpstr>
      <vt:lpstr>هـَرَمْ    نَهْر    وَجْه   مياه</vt:lpstr>
      <vt:lpstr> ها       هو       هي   هـَ        هـُ          هـِ  هـْ </vt:lpstr>
      <vt:lpstr>PowerPoint Presentation</vt:lpstr>
      <vt:lpstr>هَـدية</vt:lpstr>
      <vt:lpstr>هَـمزة</vt:lpstr>
      <vt:lpstr>هَـريسة</vt:lpstr>
      <vt:lpstr>هَـرم</vt:lpstr>
      <vt:lpstr>هُدهُد</vt:lpstr>
      <vt:lpstr>هِـلال</vt:lpstr>
      <vt:lpstr>هِر / هِـرة</vt:lpstr>
      <vt:lpstr>هِـندباء</vt:lpstr>
      <vt:lpstr>هاتف</vt:lpstr>
      <vt:lpstr>هاواي</vt:lpstr>
      <vt:lpstr>هولندا</vt:lpstr>
      <vt:lpstr>هـيل/هال</vt:lpstr>
      <vt:lpstr> هَـواء          هُـوَ   هِـيَ            هُـمْ   هـام           هُـتاف   </vt:lpstr>
      <vt:lpstr>هَـزة         هَـيّا  هُجوم     هَـمْس  هذا         هذِه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لنستمع لأغنية الحروف</dc:title>
  <dc:creator>user</dc:creator>
  <cp:lastModifiedBy>L.Battikha</cp:lastModifiedBy>
  <cp:revision>27</cp:revision>
  <dcterms:created xsi:type="dcterms:W3CDTF">2020-04-21T19:43:06Z</dcterms:created>
  <dcterms:modified xsi:type="dcterms:W3CDTF">2023-04-09T10:12:57Z</dcterms:modified>
</cp:coreProperties>
</file>