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2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92 460 0 0,'56'-36'8286'0'0,"-40"27"-6977"0"0,-16 9-1112 0 0,0 0 0 0 0,0 1 0 0 0,0-1-1 0 0,0 0 1 0 0,0 1 0 0 0,0-1-1 0 0,0 0 1 0 0,0 0 0 0 0,1 1-1 0 0,-1-1 1 0 0,0 0 0 0 0,0 0-1 0 0,0 1 1 0 0,1-1 0 0 0,-1 0-1 0 0,0 0 1 0 0,0 0 0 0 0,0 1 0 0 0,1-1-1 0 0,-1 0 1 0 0,0 0 0 0 0,1 0-1 0 0,-1 0 1 0 0,0 0 0 0 0,0 1-1 0 0,1-1 1 0 0,-1 0 0 0 0,0 0-1 0 0,1 0 1 0 0,-1 0 0 0 0,0 0-1 0 0,0 0 1 0 0,1 0 0 0 0,-1 0-197 0 0,-123 129 3481 0 0,-182 185 400 0 0,66-81-467 0 0,241-231-3367 0 0,0-1-1 0 0,0 1 0 0 0,0-1 1 0 0,0 1-1 0 0,1-1 1 0 0,-1 0-1 0 0,0 0 0 0 0,1 0 1 0 0,-1 0-1 0 0,1 0 1 0 0,-1 0-1 0 0,1-1 0 0 0,-1 1 1 0 0,1-1-1 0 0,-1 0 1 0 0,1 0-1 0 0,0 0 0 0 0,-1 0 1 0 0,1 0-1 0 0,-1 0 1 0 0,1-1-1 0 0,0 1 0 0 0,-1-1 1 0 0,1 0-1 0 0,-1 0 1 0 0,0 0-1 0 0,1 0 1 0 0,-1 0-1 0 0,0 0-46 0 0,1 0 47 0 0,83-10 90 0 0,1 4 0 0 0,0 4 0 0 0,0 3 0 0 0,1 4 1 0 0,-2 4-1 0 0,64 15-137 0 0,-63-11-1115 0 0,-54-28-3759 0 0,-26 6 467 0 0,-2 1-4036 0 0,-2 1 2315 0 0</inkml:trace>
  <inkml:trace contextRef="#ctx0" brushRef="#br0" timeOffset="1067.703">271 1 220 0 0,'0'0'1037'0'0,"0"0"-12"0"0,0 0-16 0 0,0 0-28 0 0,0 0-33 0 0,0 0-38 0 0,0 0-27 0 0,0 0-37 0 0,0 0-26 0 0,5 21 5477 0 0,-4-11-5944 0 0,54 247 5571 0 0,-41-176-4846 0 0,-3-35-477 0 0,-1 1 0 0 0,-3 0 0 0 0,-1 1 0 0 0,-3-1 0 0 0,-2 1 0 0 0,-2 0 0 0 0,-2-1 0 0 0,-2 1-1 0 0,-2-1 1 0 0,-2 0 0 0 0,-14 39-601 0 0,-34 7 1464 0 0,21-46-313 0 0,35-45-1089 0 0,0-1-1745 0 0,-3 4 5306 0 0,3-3-5195 0 0,2-2-4958 0 0,1-2-7036 0 0,15-15 6880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1696 0 0,'10'2'8574'0'0,"51"-2"-5863"0"0,44-10-184 0 0,82-11 1529 0 0,-72-14-10915 0 0,-107 31 2050 0 0,0-2 369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31 145 896 0 0,'-9'1'6533'0'0,"-9"45"-2928"0"0,16-38-3259 0 0,1-1 0 0 0,1 1 0 0 0,-1-1 0 0 0,1 0 0 0 0,1 1 0 0 0,-1-1 0 0 0,1 1 1 0 0,0-1-1 0 0,1 0 0 0 0,0 1 0 0 0,0-1 0 0 0,1 0 0 0 0,-1 0 0 0 0,1-1 0 0 0,1 1 0 0 0,0 0 0 0 0,0-1 0 0 0,0 0 0 0 0,0 0 0 0 0,5 4-346 0 0,-5-6 88 0 0,1 0 0 0 0,0 0 0 0 0,0 0 1 0 0,0-1-1 0 0,0 1 0 0 0,1-2 0 0 0,-1 1 0 0 0,1 0 1 0 0,0-1-1 0 0,0 0 0 0 0,0 0 0 0 0,0-1 0 0 0,0 0 1 0 0,0 0-1 0 0,0 0 0 0 0,0-1 0 0 0,0 0 0 0 0,0 0 1 0 0,1 0-1 0 0,-1-1 0 0 0,0 0 0 0 0,0 0 0 0 0,0-1 1 0 0,0 1-1 0 0,0-1-88 0 0,11-6-115 0 0,0 0 0 0 0,0-1 0 0 0,-1-1 0 0 0,0-1 0 0 0,0 0 0 0 0,-2-1 1 0 0,1 0-1 0 0,-1-1 0 0 0,-1-1 0 0 0,-1 0 0 0 0,0-1 0 0 0,0 0 0 0 0,-2-1 0 0 0,0 0 0 0 0,0-1 0 0 0,-2 0 1 0 0,0-1-1 0 0,-1 1 115 0 0,38-105-698 0 0,-41 150 813 0 0,-17 110 569 0 0,-1 207 1104 0 0,16-306-1642 0 0,21 69-3087 0 0,-23-108 2889 0 0,9 7-2029 0 0,-1-7-5125 0 0,9-6 2791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5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1168 0 0,'0'0'1471'0'0,"-32"6"2744"0"0,-168 19 3569 0 0,-6 0-3893 0 0,181-22-3271 0 0,18-2-3666 0 0,0 0-5112 0 0,7-1 3689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5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1056 0 0,'-78'31'7873'0'0,"-53"-11"-1691"0"0,67-12-3001 0 0,58-7-3010 0 0,-48 4 2238 0 0,34-14-7710 0 0,21 4-591 0 0,6-14 449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106 388 1668 0 0,'-85'17'10527'0'0,"83"-15"-10365"0"0,0 0 0 0 0,1 0 1 0 0,-1 0-1 0 0,0 0 0 0 0,1 1 0 0 0,-1-1 1 0 0,1 0-1 0 0,0 1 0 0 0,-1-1 0 0 0,1 1 1 0 0,0-1-1 0 0,1 1 0 0 0,-1-1 0 0 0,0 1 1 0 0,1 0-1 0 0,-1-1 0 0 0,1 1 0 0 0,0 0 1 0 0,0-1-1 0 0,0 1 0 0 0,0 0 0 0 0,1 0 1 0 0,-1-1-1 0 0,1 1 0 0 0,-1 0 0 0 0,1-1 1 0 0,0 1-1 0 0,0-1 0 0 0,0 1 0 0 0,1-1 1 0 0,-1 0-1 0 0,1 1-162 0 0,111 145 3698 0 0,-37-61-1060 0 0,-64-43-1199 0 0,-47-29-3329 0 0,-21-8-2621 0 0,20-14-5261 0 0,23 1 4715 0 0</inkml:trace>
  <inkml:trace contextRef="#ctx0" brushRef="#br0" timeOffset="265.659">116 377 536 0 0,'79'-46'10317'0'0,"63"59"-4245"0"0,-64 1-4718 0 0,-50-8-1952 0 0,3 0-2150 0 0,-9-5-4877 0 0,-2-3 3513 0 0</inkml:trace>
  <inkml:trace contextRef="#ctx0" brushRef="#br0" timeOffset="502.107">740 14 352 0 0,'-6'-3'366'0'0,"0"1"0"0"0,0 0 0 0 0,-1 0 0 0 0,1 0 0 0 0,0 1 0 0 0,-1 0 0 0 0,0 1 1 0 0,1-1-1 0 0,-1 1 0 0 0,1 0 0 0 0,-1 1 0 0 0,0 0 0 0 0,1 0 0 0 0,-1 0 0 0 0,1 1 0 0 0,0 0 0 0 0,-1 0 0 0 0,1 1 0 0 0,0-1 0 0 0,0 1 0 0 0,1 1 0 0 0,-1-1 0 0 0,1 1 1 0 0,-1 0-1 0 0,1 0 0 0 0,0 0 0 0 0,0 1 0 0 0,1 0 0 0 0,0 0 0 0 0,0 0 0 0 0,0 0 0 0 0,0 1 0 0 0,1 0 0 0 0,0 0 0 0 0,0 0 0 0 0,0 0 0 0 0,1 0 0 0 0,0 0 0 0 0,0 1 1 0 0,1-1-1 0 0,-1 0 0 0 0,1 1 0 0 0,1 0 0 0 0,-1-1 0 0 0,1 1-366 0 0,1-3 113 0 0,-1 0-1 0 0,1 1 1 0 0,0-1 0 0 0,0 0 0 0 0,0 0-1 0 0,0 0 1 0 0,1 0 0 0 0,0 0 0 0 0,-1 0 0 0 0,2 0-1 0 0,-1 0 1 0 0,0-1 0 0 0,1 1 0 0 0,-1-1-1 0 0,1 0 1 0 0,0 0 0 0 0,0 0 0 0 0,1 0-1 0 0,-1 0 1 0 0,0 0 0 0 0,1-1 0 0 0,0 0 0 0 0,0 0-1 0 0,-1 0 1 0 0,1 0 0 0 0,0 0 0 0 0,0-1-1 0 0,1 0 1 0 0,-1 0 0 0 0,0 0 0 0 0,0 0-1 0 0,1-1 1 0 0,-1 0 0 0 0,0 1 0 0 0,1-2 0 0 0,-1 1-1 0 0,0 0 1 0 0,0-1 0 0 0,1 0 0 0 0,-1 0-1 0 0,0 0 1 0 0,0 0 0 0 0,0-1 0 0 0,3-1-113 0 0,-1 1-22 0 0,0-1 0 0 0,0 0 1 0 0,0 0-1 0 0,0-1 0 0 0,0 0 1 0 0,-1 0-1 0 0,1 0 1 0 0,-1 0-1 0 0,0-1 0 0 0,-1 0 1 0 0,1 0-1 0 0,-1 0 0 0 0,0-1 1 0 0,0 1-1 0 0,0-1 0 0 0,-1 0 1 0 0,0 0-1 0 0,0 0 1 0 0,-1-1-1 0 0,0 1 0 0 0,0-1 1 0 0,0 1-1 0 0,-1-1 0 0 0,0 0 1 0 0,0 1-1 0 0,0-1 0 0 0,-1 0 1 0 0,0 0-1 0 0,-1 1 1 0 0,0-1-1 0 0,0-3 22 0 0,-14-14-4403 0 0,-2 15-3095 0 0,5 5 2315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4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224 301 1196 0 0,'-12'-3'5720'0'0,"5"5"-5333"0"0,1 0 0 0 0,0 0 1 0 0,0 0-1 0 0,0 1 0 0 0,0 0 0 0 0,0 0 0 0 0,0 0 0 0 0,1 1 1 0 0,0 0-1 0 0,0 0 0 0 0,0 0 0 0 0,0 0 0 0 0,0 1 1 0 0,1 0-1 0 0,0 0 0 0 0,0 0 0 0 0,0 1 0 0 0,1-1 0 0 0,0 1 1 0 0,0 0-1 0 0,0 0 0 0 0,1 0 0 0 0,-2 5-387 0 0,3-7 112 0 0,0 0-1 0 0,0 0 0 0 0,0 1 1 0 0,0-1-1 0 0,0 0 0 0 0,1 0 1 0 0,0 1-1 0 0,0-1 1 0 0,0 0-1 0 0,0 1 0 0 0,1-1 1 0 0,0 0-1 0 0,0 1 1 0 0,0-1-1 0 0,0 0 0 0 0,1 0 1 0 0,-1 0-1 0 0,1 0 1 0 0,0 0-1 0 0,0-1 0 0 0,1 1 1 0 0,-1 0-1 0 0,1-1 0 0 0,0 0 1 0 0,0 1-1 0 0,0-1 1 0 0,0 0-1 0 0,0-1 0 0 0,1 1 1 0 0,-1-1-1 0 0,1 1 1 0 0,0-1-1 0 0,0 0 0 0 0,0 0 1 0 0,0-1-1 0 0,0 1 0 0 0,0-1-111 0 0,9 2 71 0 0,-1-1-1 0 0,0 0 0 0 0,1-1 0 0 0,-1-1 0 0 0,1 0 0 0 0,-1-1 0 0 0,1 0 0 0 0,-1-1 0 0 0,1 0 1 0 0,-1-1-1 0 0,0 0 0 0 0,0-1 0 0 0,-1 0 0 0 0,1-1 0 0 0,-1 0 0 0 0,0-1 0 0 0,0-1 0 0 0,0 1 1 0 0,-1-2-1 0 0,6-5-70 0 0,-14 12-3 0 0,-1-1 0 0 0,1 1 0 0 0,-1-1 0 0 0,1 0 1 0 0,-1 0-1 0 0,0 0 0 0 0,0 0 0 0 0,0 0 1 0 0,0 0-1 0 0,0 0 0 0 0,0-1 0 0 0,0 1 0 0 0,-1 0 1 0 0,1 0-1 0 0,-1-1 0 0 0,0 1 0 0 0,0 0 0 0 0,1 0 1 0 0,-1-1-1 0 0,-1 1 0 0 0,1 0 0 0 0,0-1 0 0 0,-1 1 1 0 0,1 0-1 0 0,-1 0 0 0 0,1-1 0 0 0,-1 1 0 0 0,0 0 1 0 0,0 0-1 0 0,0 0 0 0 0,0 0 0 0 0,-1 0 1 0 0,1 0-1 0 0,0 0 0 0 0,-1 1 0 0 0,0-1 0 0 0,1 0 1 0 0,-2 0 2 0 0,-76-58-72 0 0,76 58 68 0 0,-90-49-54 0 0,-115-84 45 0 0,205 133 11 0 0,0-1 1 0 0,1 1 0 0 0,-1 0-1 0 0,1-1 1 0 0,0 1-1 0 0,-1-1 1 0 0,1 0-1 0 0,1 0 1 0 0,-1 1-1 0 0,0-1 1 0 0,1-1-1 0 0,-1 1 1 0 0,1 0-1 0 0,0 0 1 0 0,0 0-1 0 0,0-1 1 0 0,1 1-1 0 0,-1 0 1 0 0,1-1 0 0 0,0 1-1 0 0,0-1 1 0 0,0 1-1 0 0,0 0 1 0 0,0-1-1 0 0,1 1 1 0 0,-1-1-1 0 0,1 1 1 0 0,0 0-1 0 0,0 0 1 0 0,1 0-1 0 0,-1-1 1 0 0,1 1-1 0 0,-1 0 1 0 0,1 0-1 0 0,0 1 1 0 0,0-1 0 0 0,0 0-1 0 0,0 1 1 0 0,1-1-1 0 0,-1 1 1 0 0,1 0-1 0 0,-1 0 1 0 0,1 0-1 0 0,0 0 1 0 0,0 0-1 0 0,0 0 1 0 0,0 1-1 0 0,0-1 1 0 0,0 1-1 0 0,0 0 1 0 0,1 0-1 0 0,-1 0 1 0 0,0 1 0 0 0,1-1-1 0 0,-1 1 1 0 0,1 0-1 0 0,-1 0 1 0 0,3 0 1 0 0,-1-1 42 0 0,1 0 0 0 0,0 1 0 0 0,0 0 0 0 0,-1 0 0 0 0,1 0 0 0 0,0 1 0 0 0,-1 0 0 0 0,1 0-1 0 0,0 0 1 0 0,-1 1 0 0 0,0-1 0 0 0,1 1 0 0 0,-1 1 0 0 0,0-1 0 0 0,0 1 0 0 0,0 0 0 0 0,0 0 0 0 0,0 0 0 0 0,-1 1 0 0 0,0 0 0 0 0,1 0 0 0 0,-1 0 0 0 0,-1 0 0 0 0,1 1 0 0 0,-1-1 0 0 0,1 1 0 0 0,-1 0 0 0 0,-1 0 0 0 0,1 0 0 0 0,-1 0 0 0 0,0 1 0 0 0,0-1 0 0 0,0 0 0 0 0,-1 1 0 0 0,0 0 0 0 0,0-1 0 0 0,0 1 0 0 0,-1 0 0 0 0,0-1 0 0 0,0 1 0 0 0,0 0 0 0 0,-1 0 0 0 0,1-1 0 0 0,-2 1 0 0 0,1-1 0 0 0,-1 4-42 0 0,-64 94 81 0 0,30-64-7061 0 0,21-22 313 0 0,10-13 1399 0 0</inkml:trace>
  <inkml:trace contextRef="#ctx0" brushRef="#br0" timeOffset="328.09">710 131 1352 0 0,'-59'15'7350'0'0,"-17"47"-3209"0"0,70-56-3886 0 0,0 0 1 0 0,1 1 0 0 0,0-1 0 0 0,0 2 0 0 0,0-1 0 0 0,1 0 0 0 0,0 1 0 0 0,0 0 0 0 0,1 0 0 0 0,0 0 0 0 0,0 0 0 0 0,1 0 0 0 0,0 1-1 0 0,1-1 1 0 0,0 1 0 0 0,0-1 0 0 0,1 1 0 0 0,0-1 0 0 0,0 1 0 0 0,1-1 0 0 0,0 1 0 0 0,1-1 0 0 0,0 1 0 0 0,0-1 0 0 0,0 0 0 0 0,1 0 0 0 0,1 0-1 0 0,-1 0 1 0 0,1 0 0 0 0,1-1 0 0 0,-1 0 0 0 0,1 0 0 0 0,1 0 0 0 0,0 1-256 0 0,1-6 70 0 0,0-1 1 0 0,0 0 0 0 0,1 0-1 0 0,-1 0 1 0 0,0-1-1 0 0,0 0 1 0 0,1 0-1 0 0,-1-1 1 0 0,0 0-1 0 0,0-1 1 0 0,0 1-1 0 0,0-1 1 0 0,0 0-1 0 0,0-1 1 0 0,0 0-1 0 0,-1 0 1 0 0,1 0-1 0 0,-1-1 1 0 0,0 0-1 0 0,0 0 1 0 0,0-1-1 0 0,-1 0 1 0 0,1 0-1 0 0,-1 0 1 0 0,0 0-71 0 0,0 1-31 0 0,0 0 1 0 0,0 0-1 0 0,-1 0 1 0 0,1-1-1 0 0,-1 1 1 0 0,0-1 0 0 0,0 0-1 0 0,-1-1 1 0 0,0 1-1 0 0,0 0 1 0 0,0-1-1 0 0,0 0 1 0 0,-1 0-1 0 0,0 1 1 0 0,0-1-1 0 0,0-1 1 0 0,-1 1-1 0 0,0 0 1 0 0,0 0 0 0 0,-1 0-1 0 0,0-1 1 0 0,0 1-1 0 0,0 0 1 0 0,-1 0-1 0 0,0-1 1 0 0,0 1-1 0 0,0 0 1 0 0,-1 0-1 0 0,0 0 1 0 0,0 0-1 0 0,-1 0 1 0 0,0 1-1 0 0,0-1 1 0 0,0 1 0 0 0,0 0-1 0 0,-1 0 1 0 0,0 0-1 0 0,0 0 1 0 0,-2-2 30 0 0,-65-27-4055 0 0,21 20-5242 0 0,30 11 4366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4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24 160 0 0,'-37'-17'10016'0'0,"-30"10"-5363"0"0,-38 13-2144 0 0,92-5-2336 0 0,-29 2-3905 0 0,41-2 1177 0 0,-1-1-1694 0 0,-6 2 326 0 0</inkml:trace>
  <inkml:trace contextRef="#ctx0" brushRef="#br0" timeOffset="234.41">326 105 384 0 0,'-13'20'6156'0'0,"-36"1"-2888"0"0,43-19-2763 0 0,-137 33 3657 0 0,39-13-6375 0 0,102-21 1565 0 0,-3 0-108 0 0,2-1-3900 0 0,3 0 1166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58 1024 0 0,'-15'-55'12992'0'0,"15"53"-12170"0"0,0 2-55 0 0,0 0-35 0 0,0 0-37 0 0,0 0 12 0 0,-10 37 1661 0 0,1-6-1634 0 0,2-1 0 0 0,1 2 1 0 0,1-1-1 0 0,2 0 1 0 0,1 1-1 0 0,2 0 1 0 0,1-1-1 0 0,1 1 0 0 0,5 17-734 0 0,-4-26 16 0 0,7 23-659 0 0,6-30-5331 0 0,-12-17 435 0 0,2-5 1127 0 0,-5 4-1304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0 118 324 0 0,'26'-42'5325'0'0,"43"-2"-2817"0"0,42 12 1657 0 0,-109 34-4051 0 0,-1-1-1 0 0,1 1 1 0 0,-1 0-1 0 0,1 0 1 0 0,-1 0-1 0 0,0-1 1 0 0,0 1 0 0 0,0 0-1 0 0,0 0 1 0 0,0 1-1 0 0,-1-1 1 0 0,1 0-1 0 0,-1 0 1 0 0,1 0-1 0 0,-1 0 1 0 0,0 1-1 0 0,0-1 1 0 0,1 0-1 0 0,-2 0 1 0 0,1 1-1 0 0,0-1 1 0 0,0 0-1 0 0,-1 0 1 0 0,1 0-1 0 0,-1 0 1 0 0,0 1-1 0 0,0-1 1 0 0,0 0-1 0 0,0 0 1 0 0,0 0-1 0 0,0-1 1 0 0,0 1-1 0 0,-2 2-113 0 0,-158 213 2884 0 0,161-215-2874 0 0,1 0 0 0 0,0-1 0 0 0,0 1 0 0 0,0 0 1 0 0,0 0-1 0 0,0-1 0 0 0,1 1 0 0 0,-1-1 0 0 0,0 1 0 0 0,1-1 1 0 0,-1 1-1 0 0,1-1 0 0 0,0 0 0 0 0,-1 0 0 0 0,1 0 1 0 0,0 0-1 0 0,0 0 0 0 0,-1 0 0 0 0,1 0 0 0 0,0 0 0 0 0,0-1 1 0 0,0 1-1 0 0,0-1 0 0 0,0 0 0 0 0,0 1 0 0 0,0-1 0 0 0,0 0 1 0 0,0 0-1 0 0,0 0 0 0 0,0 0 0 0 0,0-1 0 0 0,0 1 0 0 0,0-1 1 0 0,0 1-1 0 0,2-1-10 0 0,4 1 23 0 0,3 0 44 0 0,0 1 0 0 0,0-1 0 0 0,1 2 0 0 0,-1 0-1 0 0,0 0 1 0 0,0 1 0 0 0,-1 0 0 0 0,1 1 0 0 0,-1 0 0 0 0,1 1 0 0 0,-1 0-1 0 0,-1 0 1 0 0,1 1 0 0 0,-1 1 0 0 0,0 0 0 0 0,0 0 0 0 0,-1 0 0 0 0,7 9-67 0 0,-13-11 124 0 0,-1 0 0 0 0,-1 0 1 0 0,1 1-1 0 0,-1-1 0 0 0,0 0 1 0 0,0 1-1 0 0,0-1 0 0 0,-1 0 1 0 0,0 0-1 0 0,0 0 0 0 0,0 1 1 0 0,-1-1-1 0 0,0 0 0 0 0,0-1 1 0 0,0 1-1 0 0,0 0 0 0 0,-1 0 1 0 0,0-1-1 0 0,0 0 0 0 0,0 1 1 0 0,0-1-1 0 0,-1 0 0 0 0,1-1 1 0 0,-1 1-1 0 0,0 0 0 0 0,0-1 1 0 0,-1 0-1 0 0,-1 1-124 0 0,-1 1-170 0 0,-96 54 376 0 0,64-55-4547 0 0,0-16-5464 0 0,28 5 4235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 1024 0 0,'-9'-7'8437'0'0,"-3"39"-5776"0"0,14-25-2402 0 0,1 0-1 0 0,-1 0 1 0 0,1-1-1 0 0,0 1 1 0 0,1-1-1 0 0,-1 0 1 0 0,1 0-1 0 0,1 0 0 0 0,-1 0 1 0 0,1-1-1 0 0,0 1 1 0 0,0-1-1 0 0,1-1 1 0 0,-1 1-1 0 0,1-1 0 0 0,0 0 1 0 0,0 0-1 0 0,0 0 1 0 0,1-1-1 0 0,0 0 1 0 0,1 0-259 0 0,-3-2 52 0 0,0 0 0 0 0,0-1 1 0 0,0 1-1 0 0,0-1 1 0 0,-1 0-1 0 0,1-1 0 0 0,0 1 1 0 0,0-1-1 0 0,0 0 1 0 0,0 0-1 0 0,0-1 0 0 0,-1 1 1 0 0,1-1-1 0 0,-1 0 0 0 0,1 0 1 0 0,-1 0-1 0 0,0-1 1 0 0,0 0-1 0 0,0 0 0 0 0,0 0 1 0 0,0 0-1 0 0,-1 0 1 0 0,1-1-1 0 0,-1 0 0 0 0,0 0 1 0 0,0 0-1 0 0,0 0 1 0 0,-1 0-1 0 0,1 0 0 0 0,-1-1 1 0 0,0 1-1 0 0,0-1 1 0 0,-1 0-1 0 0,1 1 0 0 0,-1-1 1 0 0,0 0-1 0 0,-1 0 0 0 0,1 0 1 0 0,-1 0-1 0 0,0 0 1 0 0,0 1-1 0 0,0-1 0 0 0,-1 0 1 0 0,1 0-1 0 0,-1 0 1 0 0,-1 0-1 0 0,1 0 0 0 0,-1 1 1 0 0,1-1-1 0 0,-2-1-52 0 0,-37-22-2068 0 0,6 24-7439 0 0,22 4 4673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20 0 0,'-5'-12'1925'0'0,"-8"-17"8044"0"0,7 57-5127 0 0,-6 425 851 0 0,24-203-3774 0 0,-12-154-414 0 0,7-338-1776 0 0,-6 225 242 0 0,0 1 1 0 0,1-1 0 0 0,0 1 0 0 0,1 0-1 0 0,1 0 1 0 0,1 0 0 0 0,0 1-1 0 0,1 0 1 0 0,0 0 0 0 0,1 0 0 0 0,1 0-1 0 0,1 1 1 0 0,0 1 0 0 0,9-11 28 0 0,-15 22-4 0 0,0 0 1 0 0,1 0 0 0 0,-1 0 0 0 0,0 1 0 0 0,1-1 0 0 0,-1 1 0 0 0,1 0-1 0 0,0 0 1 0 0,-1 0 0 0 0,1 1 0 0 0,0-1 0 0 0,0 1 0 0 0,-1 0 0 0 0,1 0-1 0 0,0 0 1 0 0,0 0 0 0 0,-1 1 0 0 0,1 0 0 0 0,0 0 0 0 0,-1 0-1 0 0,1 0 1 0 0,-1 0 0 0 0,1 1 0 0 0,-1-1 0 0 0,1 1 0 0 0,-1 0 0 0 0,0 0-1 0 0,0 0 1 0 0,0 1 0 0 0,0-1 0 0 0,0 1 0 0 0,-1-1 0 0 0,3 4 3 0 0,71 100 26 0 0,-72-96-12 0 0,-2 0 0 0 0,1 0 0 0 0,-1 0 1 0 0,-1 0-1 0 0,0 0 0 0 0,0 0 1 0 0,-1 1-1 0 0,0-1 0 0 0,-1 0 0 0 0,0 1 1 0 0,-1-1-1 0 0,0 0 0 0 0,0 0 0 0 0,-1 0 1 0 0,0-1-1 0 0,-1 1 0 0 0,0-1 1 0 0,-1 1-1 0 0,0-1 0 0 0,0-1 0 0 0,-1 1 1 0 0,0-1-1 0 0,-1 0 0 0 0,0 0 0 0 0,0-1 1 0 0,0 0-1 0 0,-1 0 0 0 0,0 0 0 0 0,0-1 1 0 0,-1-1-1 0 0,0 1 0 0 0,0-1 1 0 0,0-1-1 0 0,0 0 0 0 0,-1 0 0 0 0,0-1 1 0 0,-7 2-15 0 0,14-4-115 0 0,-1 0 1 0 0,1 0-1 0 0,-1 0 0 0 0,1-1 1 0 0,-1 1-1 0 0,1-1 1 0 0,-1 0-1 0 0,1 0 1 0 0,-1 0-1 0 0,1 0 0 0 0,-1-1 1 0 0,1 0-1 0 0,-1 1 1 0 0,1-1-1 0 0,-1 0 0 0 0,1-1 1 0 0,0 1-1 0 0,-1-1 1 0 0,1 1-1 0 0,0-1 1 0 0,0 0-1 0 0,0 0 0 0 0,0 0 1 0 0,1 0-1 0 0,-1-1 1 0 0,1 1-1 0 0,-1-1 1 0 0,1 0-1 0 0,0 0 0 0 0,0 0 1 0 0,0 0-1 0 0,0 0 1 0 0,0 0-1 0 0,1 0 1 0 0,0 0-1 0 0,-1-1 0 0 0,1 1 1 0 0,0-1-1 0 0,0-1 115 0 0,2-92-12355 0 0,5 70 7387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51 376 0 0,'-15'-3'4585'0'0,"-103"27"2852"0"0,107-20-7064 0 0,1 0 0 0 0,-1 1 0 0 0,1 1 0 0 0,0 0 0 0 0,0 0 0 0 0,1 1 0 0 0,-1 0 0 0 0,2 1 0 0 0,-1 0 0 0 0,1 0 0 0 0,0 1 0 0 0,1 0-1 0 0,0 0 1 0 0,0 1 0 0 0,0 1-373 0 0,8-6 77 0 0,-1 1-1 0 0,1-1 0 0 0,0 0 0 0 0,0 0 0 0 0,1 0 0 0 0,-1 0 1 0 0,1 0-1 0 0,1 0 0 0 0,-1 0 0 0 0,0-1 0 0 0,1 1 1 0 0,0-1-1 0 0,0 0 0 0 0,1 0 0 0 0,-1 0 0 0 0,1 0 1 0 0,0 0-1 0 0,0-1 0 0 0,0 1 0 0 0,0-1 0 0 0,0 0 1 0 0,1-1-1 0 0,0 1 0 0 0,-1-1 0 0 0,1 0 0 0 0,0 0 0 0 0,0 0 1 0 0,5 0-77 0 0,-5 1 63 0 0,199 119 3589 0 0,-203-121-3597 0 0,1 0 0 0 0,-1 0 0 0 0,0 1 0 0 0,0-1 0 0 0,0 0 0 0 0,0 1 1 0 0,0-1-1 0 0,0 1 0 0 0,0 0 0 0 0,-1-1 0 0 0,1 1 0 0 0,-1-1 0 0 0,1 1 0 0 0,-1 0 0 0 0,1 0 0 0 0,-1-1 1 0 0,0 1-1 0 0,0 0 0 0 0,0 0 0 0 0,0-1 0 0 0,0 1 0 0 0,0 0 0 0 0,-1-1 0 0 0,1 1 0 0 0,0 0 0 0 0,-1 0 1 0 0,0-1-1 0 0,1 1 0 0 0,-1-1 0 0 0,0 1 0 0 0,0-1 0 0 0,1 1 0 0 0,-1-1 0 0 0,-1 1 0 0 0,1-1 1 0 0,0 0-1 0 0,0 1 0 0 0,0-1 0 0 0,-1 0 0 0 0,1 0 0 0 0,0 0 0 0 0,-1 0 0 0 0,1 0 0 0 0,-1 0 0 0 0,0-1 1 0 0,1 1-1 0 0,-1 0 0 0 0,1-1 0 0 0,-1 1 0 0 0,0-1-55 0 0,-91 34-1889 0 0,89-33 1570 0 0,2-1 159 0 0,-54 10-3771 0 0,20-18-6211 0 0,21 0 4431 0 0</inkml:trace>
  <inkml:trace contextRef="#ctx0" brushRef="#br0" timeOffset="203.102">189 17 400 0 0,'32'-17'11590'0'0,"43"36"-7918"0"0,-52-11-2178 0 0,55 15 991 0 0,41 11-286 0 0,-39-25-4723 0 0,-56-13-1858 0 0,-10-3-1793 0 0,-5 1 1248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26 376 0 0,'-18'-25'9881'0'0,"-122"33"-4454"0"0,113 1-4955 0 0,0 1 0 0 0,0 2 0 0 0,1 1 1 0 0,1 0-1 0 0,0 2 0 0 0,1 1 0 0 0,1 1 0 0 0,0 1 1 0 0,1 1-1 0 0,-15 18-472 0 0,31-33 80 0 0,1 0 0 0 0,0 0 0 0 0,0 1 0 0 0,0 0 1 0 0,1-1-1 0 0,-1 2 0 0 0,1-1 0 0 0,0 0 0 0 0,1 1 0 0 0,0-1 0 0 0,-1 1 0 0 0,2 0 1 0 0,-1 0-1 0 0,1 1 0 0 0,0-1 0 0 0,0 0 0 0 0,0 1 0 0 0,1-1 0 0 0,0 1 0 0 0,1 0 1 0 0,-1-1-1 0 0,1 1 0 0 0,1 0 0 0 0,-1-1 0 0 0,1 1 0 0 0,0-1 0 0 0,0 1 0 0 0,1-1 1 0 0,0 1-1 0 0,0-1 0 0 0,1 0 0 0 0,0 0 0 0 0,0 0 0 0 0,0 0 0 0 0,0-1 0 0 0,1 1 1 0 0,0-1-1 0 0,0 0 0 0 0,3 3-80 0 0,15 2-33 0 0,1 0 1 0 0,0-1 0 0 0,0-1-1 0 0,0-1 1 0 0,1-1-1 0 0,0-1 1 0 0,1-1-1 0 0,-1-1 1 0 0,1-2 0 0 0,-1 0-1 0 0,1-2 1 0 0,-1 0-1 0 0,1-2 1 0 0,-1-1 0 0 0,0 0-1 0 0,6-4 33 0 0,-7 4-697 0 0,84-20-2747 0 0,-39 1-6245 0 0,-41 10 4523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1452 0 0,'77'-13'8039'0'0,"-13"0"-4715"0"0,96-12 941 0 0,-116 12-4840 0 0,-28 7-2163 0 0,0 1-4638 0 0,-15 5 3781 0 0</inkml:trace>
  <inkml:trace contextRef="#ctx0" brushRef="#br0" timeOffset="234.347">140 211 448 0 0,'-7'13'6735'0'0,"28"-6"-4120"0"0,27-3-571 0 0,-45-4-1946 0 0,144-9 4991 0 0,-57-22-5614 0 0,-78 21-1388 0 0,-1-2-5038 0 0,-9 4 2651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698 111 752 0 0,'17'-16'5141'0'0,"-16"16"1941"0"0,-41 36-5954 0 0,-2-2 1 0 0,-2-2 0 0 0,0-2 0 0 0,-2-2 0 0 0,-1-2 0 0 0,-48 19-1129 0 0,13-3 733 0 0,26-14-349 0 0,25-15-123 0 0,1 2 0 0 0,1 2 0 0 0,0 0 0 0 0,2 2 0 0 0,0 1 0 0 0,-11 11-261 0 0,37-30 13 0 0,0 0 1 0 0,0 0-1 0 0,1 0 0 0 0,-1 1 0 0 0,0-1 0 0 0,1 0 0 0 0,-1 0 0 0 0,0 0 0 0 0,1 1 0 0 0,0-1 1 0 0,-1 0-1 0 0,1 0 0 0 0,0 1 0 0 0,-1-1 0 0 0,1 0 0 0 0,0 1 0 0 0,0-1 0 0 0,0 0 0 0 0,0 1 0 0 0,0-1 1 0 0,1 0-1 0 0,-1 1 0 0 0,0-1 0 0 0,0 0 0 0 0,1 0 0 0 0,-1 1 0 0 0,1-1 0 0 0,-1 0 0 0 0,1 0 1 0 0,0 0-1 0 0,0 1 0 0 0,-1-1 0 0 0,1 0 0 0 0,0 0 0 0 0,0 0 0 0 0,0 0 0 0 0,0 0 0 0 0,0-1 0 0 0,0 1 1 0 0,0 0-1 0 0,0 0 0 0 0,0-1 0 0 0,1 1 0 0 0,-1-1 0 0 0,0 1 0 0 0,0-1 0 0 0,2 1-13 0 0,65 28 258 0 0,-64-28-248 0 0,74 18 129 0 0,1-3 0 0 0,1-4 0 0 0,0-3 0 0 0,0-4 0 0 0,20-3-139 0 0,-74-1 26 0 0,90-6-3142 0 0,-115 4 1914 0 0,5-1-1969 0 0,7-4 597 0 0,-8 4-2287 0 0,-4 1-263 0 0</inkml:trace>
  <inkml:trace contextRef="#ctx0" brushRef="#br0" timeOffset="363.639">330 1 272 0 0,'9'26'8978'0'0,"10"31"-5287"0"0,27 103-1229 0 0,-39-133-1944 0 0,-2 0 0 0 0,0 1 1 0 0,-2-1-1 0 0,-1 1 0 0 0,-1 0 1 0 0,-1-1-1 0 0,-2 1 0 0 0,-1 0 0 0 0,0-1 1 0 0,-3 0-1 0 0,0 0 0 0 0,-1 0 1 0 0,-2-1-1 0 0,-1 0 0 0 0,-1 0 1 0 0,-5 7-519 0 0,-70 79 810 0 0,85-111-1820 0 0,0 1 1857 0 0,0-2-5787 0 0,1 1-5257 0 0,0-1 5023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10 660 0 0,'-34'-10'12447'0'0,"20"41"-11052"0"0,-2 52 851 0 0,3 0-1 0 0,4 1 1 0 0,4 0 0 0 0,5 79-2246 0 0,16 84 2881 0 0,-13-237-5075 0 0,13-34-10625 0 0,-15 22 11880 0 0,6-13-4919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95 240 0 0,'6'-3'8064'0'0,"8"-3"-3913"0"0,95-33-2123 0 0,-24 34-1093 0 0,-84 5-910 0 0,1 1 0 0 0,0-1-1 0 0,0 0 1 0 0,-1 1-1 0 0,1 0 1 0 0,0-1 0 0 0,-1 1-1 0 0,1 0 1 0 0,-1 0 0 0 0,1 0-1 0 0,-1 0 1 0 0,1 0 0 0 0,-1 0-1 0 0,0 1 1 0 0,1-1 0 0 0,-1 0-1 0 0,0 1 1 0 0,0-1 0 0 0,0 0-1 0 0,0 1 1 0 0,0 0 0 0 0,-1-1-1 0 0,1 1 1 0 0,0-1-1 0 0,-1 1 1 0 0,1 0 0 0 0,-1 0-1 0 0,1-1 1 0 0,-1 1 0 0 0,0 0-1 0 0,0 0 1 0 0,0-1 0 0 0,0 1-1 0 0,0 0 1 0 0,0 0 0 0 0,0 0-1 0 0,-1-1 1 0 0,1 1 0 0 0,-1 0-1 0 0,1-1 1 0 0,-1 1 0 0 0,0 0-1 0 0,1-1 1 0 0,-1 1 0 0 0,0-1-1 0 0,0 1-24 0 0,-9 19 256 0 0,-2 0-1 0 0,0-1 1 0 0,-1-1-1 0 0,-1 0 1 0 0,0 0-1 0 0,-2-2 1 0 0,-15 15-256 0 0,12-11 238 0 0,-125 143 1638 0 0,187-141-1602 0 0,-30-21-221 0 0,0 1 0 0 0,-1 0-1 0 0,1 1 1 0 0,-1 0 0 0 0,0 1-1 0 0,-1 0 1 0 0,1 1 0 0 0,-1 1-1 0 0,0-1 1 0 0,0 2 0 0 0,-1-1-1 0 0,0 2 1 0 0,0-1 0 0 0,-1 1-1 0 0,0 1 1 0 0,-1 0 0 0 0,3 4-53 0 0,-10-11 87 0 0,0 1 1 0 0,-1 0-1 0 0,1-1 1 0 0,-1 1-1 0 0,1 0 1 0 0,-1 0-1 0 0,-1-1 1 0 0,1 1-1 0 0,0 0 1 0 0,-1-1-1 0 0,0 1 0 0 0,0-1 1 0 0,0 1-1 0 0,0 0 1 0 0,-1-1-1 0 0,1 0 1 0 0,-1 1-1 0 0,0-1 1 0 0,0 0-1 0 0,0 0 1 0 0,0 0-1 0 0,0 0 1 0 0,-1 0-1 0 0,1-1 1 0 0,-1 1-1 0 0,0-1 1 0 0,0 0-1 0 0,0 1 1 0 0,0-1-1 0 0,0-1 1 0 0,-1 1-1 0 0,0 0-87 0 0,-116 41-1445 0 0,87-52-2733 0 0,17-8-4574 0 0,12 3 3103 0 0</inkml:trace>
  <inkml:trace contextRef="#ctx0" brushRef="#br0" timeOffset="488.904">646 17 1240 0 0,'-24'-11'6511'0'0,"5"13"-5757"0"0,0 2 0 0 0,0 0 0 0 0,1 0 0 0 0,0 2 0 0 0,0 0 0 0 0,0 2 1 0 0,1-1-1 0 0,0 2 0 0 0,1 1 0 0 0,-1 0 0 0 0,2 0 0 0 0,-11 11-754 0 0,24-20 58 0 0,0 0-1 0 0,0 0 0 0 0,0 1 0 0 0,0-1 1 0 0,0 1-1 0 0,1-1 0 0 0,-1 1 1 0 0,1 0-1 0 0,-1-1 0 0 0,1 1 0 0 0,-1 0 1 0 0,1 0-1 0 0,0 0 0 0 0,0 0 1 0 0,0 0-1 0 0,0 0 0 0 0,1 1 0 0 0,-1-1 1 0 0,0 0-1 0 0,1 0 0 0 0,0 0 1 0 0,-1 1-1 0 0,1-1 0 0 0,0 0 1 0 0,0 1-1 0 0,0-1 0 0 0,0 0 0 0 0,1 0 1 0 0,-1 1-1 0 0,1-1 0 0 0,-1 0 1 0 0,1 0-1 0 0,0 0 0 0 0,0 1 0 0 0,0-1 1 0 0,0 0-1 0 0,0 0 0 0 0,0-1 1 0 0,1 1-1 0 0,-1 0 0 0 0,1 0 1 0 0,-1 0-1 0 0,1-1 0 0 0,0 1 0 0 0,0-1-57 0 0,287 153 1417 0 0,-188-78-187 0 0,-99-74-1174 0 0,0 0 0 0 0,0 0 1 0 0,0 0-1 0 0,-1 0 0 0 0,1 1 0 0 0,-1-1 0 0 0,1 1 0 0 0,-1-1 0 0 0,0 1 1 0 0,0-1-1 0 0,0 1 0 0 0,0 0 0 0 0,-1-1 0 0 0,1 1 0 0 0,-1 0 0 0 0,1 0 0 0 0,-1-1 1 0 0,0 1-1 0 0,0 0 0 0 0,0 0 0 0 0,-1 0 0 0 0,1-1 0 0 0,-1 1 0 0 0,1 0 1 0 0,-1 0-1 0 0,0-1 0 0 0,0 1 0 0 0,0-1 0 0 0,-1 1 0 0 0,1-1 0 0 0,0 1 1 0 0,-1-1-1 0 0,0 0 0 0 0,1 0 0 0 0,-1 1 0 0 0,0-1 0 0 0,0 0 0 0 0,0-1 0 0 0,0 1 1 0 0,-1 0-1 0 0,1-1 0 0 0,-1 1-56 0 0,-107 48-2538 0 0,70-50-1953 0 0,3-15-4076 0 0,24 4 3624 0 0</inkml:trace>
  <inkml:trace contextRef="#ctx0" brushRef="#br0" timeOffset="719.374">545 15 1128 0 0,'15'-15'9038'0'0,"161"45"-814"0"0,-115-10-7006 0 0,27 5-810 0 0,-59-24-4308 0 0,-1-5-3519 0 0,-18 0 2530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12 824 0 0,'0'0'995'0'0,"0"0"-34"0"0,0 0-68 0 0,0 0-80 0 0,0 0-36 0 0,-14 27 1569 0 0,12-21-2065 0 0,0 0 0 0 0,0 1-1 0 0,1-1 1 0 0,0 0-1 0 0,0 0 1 0 0,0 1-1 0 0,1-1 1 0 0,0 0 0 0 0,0 1-1 0 0,1-1 1 0 0,0 0-1 0 0,0 1 1 0 0,0-1-1 0 0,1 0 1 0 0,-1 0 0 0 0,2 0-1 0 0,-1 0 1 0 0,1 0-1 0 0,-1-1 1 0 0,2 1-1 0 0,-1-1 1 0 0,1 1 0 0 0,-1-1-1 0 0,1 0 1 0 0,1-1-1 0 0,-1 1 1 0 0,1-1-1 0 0,0 1-280 0 0,0-5 70 0 0,0 0 0 0 0,0 0-1 0 0,1 0 1 0 0,-1 0-1 0 0,0-1 1 0 0,0 0 0 0 0,0 0-1 0 0,0 0 1 0 0,-1-1-1 0 0,1 1 1 0 0,0-1-1 0 0,0-1 1 0 0,-1 1 0 0 0,1 0-1 0 0,-1-1 1 0 0,0 0-1 0 0,0 0 1 0 0,0 0 0 0 0,0-1-1 0 0,0 1 1 0 0,-1-1-1 0 0,0 0 1 0 0,0 0 0 0 0,0 0-1 0 0,0-1 1 0 0,0 1-1 0 0,-1-1 1 0 0,0 1 0 0 0,0-1-1 0 0,0 0 1 0 0,-1 0-1 0 0,1-1-69 0 0,-1 2-36 0 0,0 0 0 0 0,0 1 0 0 0,0-1 0 0 0,-1 0 0 0 0,1 0 0 0 0,-1 0 0 0 0,0 1 0 0 0,0-1 0 0 0,-1 0-1 0 0,1 0 1 0 0,-1 0 0 0 0,0 1 0 0 0,1-1 0 0 0,-2 0 0 0 0,1 1 0 0 0,0-1 0 0 0,-1 1 0 0 0,0-1 0 0 0,0 1 0 0 0,0 0 0 0 0,0 0 0 0 0,0 0-1 0 0,-1 0 1 0 0,1 0 0 0 0,-1 0 0 0 0,0 1 0 0 0,0-1 0 0 0,0 1 0 0 0,0 0 0 0 0,0 0 0 0 0,0 0 0 0 0,-1 0 0 0 0,1 0 0 0 0,-1 1 0 0 0,1 0-1 0 0,-1-1 1 0 0,0 1 0 0 0,1 1 0 0 0,-1-1 0 0 0,0 0 0 0 0,0 1 0 0 0,1 0 0 0 0,-1 0 0 0 0,0 0 0 0 0,0 0 0 0 0,0 1 0 0 0,1-1-1 0 0,-1 1 1 0 0,0 0 0 0 0,1 0 0 0 0,-1 1 0 0 0,0-1 0 0 0,0 1 36 0 0,-30 2-3164 0 0,13 0-2145 0 0,10 0 1198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316 320 232 0 0,'-23'-9'6953'0'0,"0"24"-6147"0"0,1 2-1 0 0,1 0 0 0 0,1 1 0 0 0,0 2 1 0 0,1 0-1 0 0,2 0 0 0 0,0 2 1 0 0,-2 5-806 0 0,3-4 380 0 0,2 1 1 0 0,0 1 0 0 0,2 1 0 0 0,1 0 0 0 0,1 0 0 0 0,1 1-1 0 0,1 0 1 0 0,2 0 0 0 0,0 1 0 0 0,2 0 0 0 0,1 0 0 0 0,1 14-381 0 0,4-27 86 0 0,0-1 0 0 0,1 1 0 0 0,1-1-1 0 0,0 1 1 0 0,1-1 0 0 0,0-1 0 0 0,1 1 0 0 0,1-1 0 0 0,0 0 0 0 0,1 0 0 0 0,0-1 0 0 0,1 0 0 0 0,0 0 0 0 0,1-1 0 0 0,0 0 0 0 0,1-1 0 0 0,0 0 0 0 0,0-1 0 0 0,1 0 0 0 0,1-1 0 0 0,-1-1-1 0 0,1 1 1 0 0,1-2 0 0 0,-1 0 0 0 0,1-1 0 0 0,0 0 0 0 0,6 1-86 0 0,68 13-4182 0 0,-3-20-4312 0 0,-66-1 4084 0 0</inkml:trace>
  <inkml:trace contextRef="#ctx0" brushRef="#br0" timeOffset="542.44">520 447 1100 0 0,'-2'4'8977'0'0,"-6"19"-7445"0"0,13 15 79 0 0,2 0 1 0 0,2 0-1 0 0,1-1 0 0 0,2 0 0 0 0,1-1 1 0 0,13 23-1612 0 0,41 44 3923 0 0,-66-101-3865 0 0,0-1 1 0 0,1 0-1 0 0,-1 0 0 0 0,0 0 0 0 0,1 0 0 0 0,0 0 0 0 0,-1-1 0 0 0,1 1 1 0 0,-1 0-1 0 0,1-1 0 0 0,0 1 0 0 0,-1-1 0 0 0,1 0 0 0 0,0 1 0 0 0,0-1 1 0 0,-1 0-1 0 0,1 0 0 0 0,0 0 0 0 0,0 0 0 0 0,0-1 0 0 0,-1 1 0 0 0,1 0 1 0 0,0-1-1 0 0,-1 1 0 0 0,1-1 0 0 0,0 1 0 0 0,-1-1 0 0 0,1 0 0 0 0,-1 0 1 0 0,1 0-1 0 0,-1 0 0 0 0,1 0 0 0 0,-1 0 0 0 0,0 0 0 0 0,1 0 0 0 0,-1-1 1 0 0,0 1-1 0 0,0 0 0 0 0,0-1 0 0 0,0 1 0 0 0,0-1 0 0 0,0 1 0 0 0,0-1 1 0 0,0-1-59 0 0,37-72 544 0 0,0-111-399 0 0,-27 116-2289 0 0,3 1-3525 0 0,-11 63 4645 0 0,0 4-1259 0 0,-1-2-5581 0 0,-1-1 2540 0 0</inkml:trace>
  <inkml:trace contextRef="#ctx0" brushRef="#br0" timeOffset="1104.879">888 579 20 0 0,'16'26'9648'0'0,"20"-31"-5997"0"0,34-35-735 0 0,-69 39-2880 0 0,-1 0 0 0 0,1 0 0 0 0,0 0 0 0 0,-1 0 0 0 0,1 0 0 0 0,-1 0 0 0 0,1 0 0 0 0,-1 0 1 0 0,1 0-1 0 0,-1-1 0 0 0,0 1 0 0 0,0 0 0 0 0,1 0 0 0 0,-1 0 0 0 0,0-1 0 0 0,0 1 0 0 0,0 0 0 0 0,0 0 0 0 0,-1 0 0 0 0,1-1 0 0 0,0 1 1 0 0,0 0-1 0 0,-1 0 0 0 0,1 0 0 0 0,-1 0 0 0 0,1-1 0 0 0,-1 1 0 0 0,1 0 0 0 0,-1 0 0 0 0,0 0 0 0 0,1 0 0 0 0,-1 0 0 0 0,0 1 1 0 0,0-1-1 0 0,0 0 0 0 0,0 0 0 0 0,0 0 0 0 0,0 1 0 0 0,0-1 0 0 0,0 0 0 0 0,0 1 0 0 0,0-1 0 0 0,0 1 0 0 0,0-1 0 0 0,0 1 0 0 0,-1 0 1 0 0,1 0-1 0 0,0-1 0 0 0,0 1 0 0 0,0 0 0 0 0,-1 0 0 0 0,1 0 0 0 0,0 0 0 0 0,0 0 0 0 0,0 0 0 0 0,-1 1 0 0 0,1-1 0 0 0,0 0 0 0 0,0 1 1 0 0,0-1-1 0 0,0 0 0 0 0,0 1 0 0 0,0-1 0 0 0,-1 1 0 0 0,1 0 0 0 0,0-1 0 0 0,1 1 0 0 0,-1 0 0 0 0,0 0 0 0 0,0 0-36 0 0,-9 3 75 0 0,1 0-1 0 0,0 0 1 0 0,0 1-1 0 0,0 1 1 0 0,1 0-1 0 0,0 0 1 0 0,0 0 0 0 0,0 1-1 0 0,1 0 1 0 0,0 0-1 0 0,0 1 1 0 0,-3 5-75 0 0,8-10 26 0 0,-1 0 1 0 0,0 1-1 0 0,1-1 1 0 0,0 0-1 0 0,0 1 1 0 0,0 0-1 0 0,0 0 1 0 0,1-1-1 0 0,0 1 1 0 0,-1 0-1 0 0,1 0 1 0 0,1 0-1 0 0,-1 0 0 0 0,1 0 1 0 0,-1 1-1 0 0,1-1 1 0 0,0 0-1 0 0,0 0 1 0 0,1 0-1 0 0,-1 0 1 0 0,1 0-1 0 0,0 0 1 0 0,0 0-1 0 0,1 0 1 0 0,-1 0-1 0 0,1 0 1 0 0,0-1-1 0 0,0 1 1 0 0,0-1-1 0 0,0 1 1 0 0,2 2-27 0 0,0-3-32 0 0,0 0 0 0 0,0 0 0 0 0,1 0 0 0 0,-1-1 0 0 0,0 0 0 0 0,1 0 0 0 0,0 0-1 0 0,-1 0 1 0 0,1 0 0 0 0,0-1 0 0 0,0 0 0 0 0,0 0 0 0 0,0-1 0 0 0,0 1 0 0 0,0-1 0 0 0,0 0 0 0 0,0 0 0 0 0,0-1 0 0 0,0 0 0 0 0,0 1 0 0 0,0-2 0 0 0,4 0 32 0 0,104-47-4434 0 0,-1-74-3077 0 0,-111 122 7712 0 0,-1 1 138 0 0,3 3 106 0 0,6 8 196 0 0,-1 1 0 0 0,0 1 0 0 0,0-1 1 0 0,-2 1-1 0 0,1 1 0 0 0,-2-1 0 0 0,0 1 1 0 0,0 0-1 0 0,-1 0 0 0 0,-1 1 0 0 0,2 13-641 0 0,11 36 2937 0 0,-11-33-138 0 0,-18-38-767 0 0,8-5-2080 0 0,0 0 1 0 0,2-1-1 0 0,-1 1 1 0 0,1-1-1 0 0,1 1 1 0 0,0-1 0 0 0,1 0-1 0 0,1 0 1 0 0,0 0-1 0 0,0 0 1 0 0,1 0-1 0 0,1 1 1 0 0,0-1 0 0 0,1 0-1 0 0,0 1 1 0 0,5-12 47 0 0,-3 14-286 0 0,0 0 1 0 0,0 0-1 0 0,1 1 1 0 0,0 0-1 0 0,1 1 1 0 0,-1-1-1 0 0,2 1 1 0 0,-1 0-1 0 0,1 1 1 0 0,1 0-1 0 0,-1 0 1 0 0,1 1-1 0 0,0 0 1 0 0,0 1-1 0 0,11-5 286 0 0,52-25-5292 0 0,-28 14-678 0 0,-21 10 1846 0 0</inkml:trace>
  <inkml:trace contextRef="#ctx0" brushRef="#br0" timeOffset="1354.851">1699 203 1256 0 0,'-5'-11'3856'0'0,"4"13"1816"0"0,31 238 2215 0 0,11 10-4377 0 0,-36-232-4393 0 0,11 39-621 0 0,-8-42-2374 0 0,1-5-3427 0 0,-3-5 2462 0 0</inkml:trace>
  <inkml:trace contextRef="#ctx0" brushRef="#br0" timeOffset="1542.901">1916 589 8 0 0,'-157'-32'12087'0'0,"69"17"-9741"0"0,3-8-3906 0 0,71 18-4806 0 0,13 4 2703 0 0</inkml:trace>
  <inkml:trace contextRef="#ctx0" brushRef="#br0" timeOffset="1748.236">1853 473 1304 0 0,'30'149'12498'0'0,"0"-53"-10256"0"0,-30-95-3184 0 0,0-1-443 0 0,0 0-1176 0 0,0 0-1662 0 0,0 0 322 0 0</inkml:trace>
  <inkml:trace contextRef="#ctx0" brushRef="#br0" timeOffset="2021.63">1920 307 1596 0 0,'-4'-21'11119'0'0,"19"30"-4299"0"0,12 10-6593 0 0,-5-7-2338 0 0,-9-3-2535 0 0,-6-4 63 0 0,3 0-155 0 0</inkml:trace>
  <inkml:trace contextRef="#ctx0" brushRef="#br0" timeOffset="2271.68">2187 356 976 0 0,'-60'-11'8801'0'0,"0"36"-4172"0"0,53-20-4368 0 0,-1 1 0 0 0,1 0-1 0 0,0 0 1 0 0,0 1 0 0 0,1 0 0 0 0,0 0 0 0 0,0 0-1 0 0,1 1 1 0 0,0-1 0 0 0,0 1 0 0 0,1 1 0 0 0,0-1-1 0 0,0 1 1 0 0,1-1 0 0 0,0 1 0 0 0,0 0-1 0 0,1 0 1 0 0,1 1 0 0 0,-1-1 0 0 0,1 6-261 0 0,2-8-10 0 0,0-1 0 0 0,0 0 1 0 0,0 1-1 0 0,1-1 0 0 0,0 0 0 0 0,1 0 1 0 0,-1 0-1 0 0,1 0 0 0 0,0-1 0 0 0,1 1 1 0 0,-1-1-1 0 0,1 0 0 0 0,0 0 0 0 0,0 0 1 0 0,1 0-1 0 0,0-1 0 0 0,-1 0 0 0 0,2 0 1 0 0,-1 0-1 0 0,0 0 0 0 0,1-1 0 0 0,-1 0 1 0 0,1 0-1 0 0,0 0 0 0 0,0-1 0 0 0,0 0 1 0 0,0 0-1 0 0,1-1 0 0 0,-1 0 0 0 0,0 0 0 0 0,1 0 1 0 0,0 0 9 0 0,119 2-4036 0 0,-42-16-4353 0 0,-54 6 4516 0 0</inkml:trace>
  <inkml:trace contextRef="#ctx0" brushRef="#br0" timeOffset="2964.83">2605 490 864 0 0,'-1'-2'245'0'0,"0"-1"1"0"0,0 1-1 0 0,0-1 0 0 0,0 0 1 0 0,-1 1-1 0 0,1 0 0 0 0,-1-1 0 0 0,0 1 1 0 0,0 0-1 0 0,1 0 0 0 0,-1 0 1 0 0,0 0-1 0 0,-1 0 0 0 0,1 0 0 0 0,0 1 1 0 0,-1-1-1 0 0,1 1 0 0 0,0 0 1 0 0,-1-1-1 0 0,0 1 0 0 0,1 0 1 0 0,-1 0-1 0 0,0 1 0 0 0,1-1 0 0 0,-1 1 1 0 0,0-1-1 0 0,0 1 0 0 0,0 0 1 0 0,1 0-1 0 0,-1 0 0 0 0,0 0 0 0 0,0 1 1 0 0,0-1-1 0 0,1 1 0 0 0,-1-1 1 0 0,0 1-1 0 0,1 0 0 0 0,-1 0 1 0 0,0 0-1 0 0,-1 2-245 0 0,-97 66 3765 0 0,101-68-3729 0 0,-3 2 81 0 0,1-1-1 0 0,0 1 0 0 0,0 0 1 0 0,0 0-1 0 0,0 0 0 0 0,0 0 0 0 0,0 1 1 0 0,1-1-1 0 0,-1 0 0 0 0,1 1 1 0 0,0-1-1 0 0,0 1 0 0 0,1-1 0 0 0,-1 1 1 0 0,1-1-1 0 0,-1 1 0 0 0,1 0 1 0 0,0-1-1 0 0,0 1 0 0 0,1-1 1 0 0,0 2-117 0 0,67-23 580 0 0,-56 11-708 0 0,-1 0 1 0 0,1-1-1 0 0,-2-1 0 0 0,1 1 0 0 0,-1-2 0 0 0,0 1 1 0 0,-1-2-1 0 0,0 1 0 0 0,-1-1 0 0 0,0 0 0 0 0,-1-1 1 0 0,0 0-1 0 0,0 0 0 0 0,-2 0 0 0 0,1-1 0 0 0,-2 0 1 0 0,0 0-1 0 0,0 0 0 0 0,1-10 128 0 0,-5 10-513 0 0,-9 28 457 0 0,-9 33 282 0 0,14-36-124 0 0,1 1 0 0 0,1-1 0 0 0,0 1 0 0 0,0-1 0 0 0,2 1 0 0 0,-1 0 0 0 0,1-1 0 0 0,1 1 0 0 0,1 0 0 0 0,-1-1 0 0 0,2 1 0 0 0,0-1 0 0 0,0 0 0 0 0,1 0 0 0 0,1 0 0 0 0,4 8-102 0 0,-6-19 9 0 0,0 0 0 0 0,0 0 0 0 0,1 0-1 0 0,-1-1 1 0 0,0 0 0 0 0,0 1 0 0 0,0-1-1 0 0,1 0 1 0 0,-1 0 0 0 0,0-1 0 0 0,0 1-1 0 0,1-1 1 0 0,-1 0 0 0 0,0 1 0 0 0,0-1-1 0 0,0-1 1 0 0,0 1 0 0 0,0 0 0 0 0,0-1-1 0 0,0 0 1 0 0,-1 1 0 0 0,1-1 0 0 0,-1 0-1 0 0,1 0 1 0 0,-1-1 0 0 0,1 1-9 0 0,10-12-143 0 0,0-1 0 0 0,-2 0 0 0 0,1 0 1 0 0,-2-1-1 0 0,0-1 0 0 0,-1 0 0 0 0,-1 0 0 0 0,0-1 1 0 0,-2 1-1 0 0,0-2 0 0 0,-1 1 0 0 0,0-1 1 0 0,-1 0 142 0 0,5-13-220 0 0,3-19 3 0 0,-3-1 0 0 0,-1 1-1 0 0,-3-1 1 0 0,-2-1 0 0 0,-2-23 217 0 0,-1 75 82 0 0,0 1 20 0 0,0 0 16 0 0,-8 28 170 0 0,0 38 239 0 0,3 1-1 0 0,2 0 1 0 0,4 0-1 0 0,2 1 1 0 0,9 38-527 0 0,32 86 1338 0 0,-42-191-1382 0 0,0 0 1 0 0,-1 0-1 0 0,1 0 0 0 0,0 0 0 0 0,0-1 0 0 0,0 1 0 0 0,0-1 0 0 0,1 1 1 0 0,-1-1-1 0 0,0 0 0 0 0,0 0 0 0 0,0 0 0 0 0,0 0 0 0 0,0 0 0 0 0,0 0 0 0 0,1 0 1 0 0,-1-1-1 0 0,0 1 0 0 0,0-1 0 0 0,0 1 0 0 0,0-1 0 0 0,0 0 0 0 0,0 0 1 0 0,-1 0-1 0 0,1 0 0 0 0,0 0 0 0 0,0-1 0 0 0,-1 1 0 0 0,1 0 0 0 0,0-1 1 0 0,-1 1-1 0 0,0-1 0 0 0,1 0 0 0 0,-1 1 0 0 0,0-1 0 0 0,0 0 0 0 0,0 0 0 0 0,1-1 44 0 0,16-25-415 0 0,0 0 0 0 0,-2-1 0 0 0,-2-1-1 0 0,0 0 1 0 0,-2-1 0 0 0,-1 0-1 0 0,-2-1 1 0 0,-1 0 0 0 0,-1-5 415 0 0,13-36-673 0 0,1-59 794 0 0,-21 131-9 0 0,0 1 20 0 0,0 0 49 0 0,0 0 19 0 0,-2 3 38 0 0,-29 153 1786 0 0,29-93-1292 0 0,2 1 0 0 0,3-1 0 0 0,3 1 1 0 0,2-1-1 0 0,4 3-732 0 0,8-22-2253 0 0,8-36-6405 0 0,-26-9 4345 0 0</inkml:trace>
  <inkml:trace contextRef="#ctx0" brushRef="#br0" timeOffset="3300.743">3265 388 296 0 0,'-4'5'497'0'0,"0"1"1"0"0,0-1-1 0 0,1 0 1 0 0,0 1-1 0 0,0 0 0 0 0,1-1 1 0 0,0 1-1 0 0,-1 0 1 0 0,2 0-1 0 0,-1 1 0 0 0,1-1 1 0 0,0 0-1 0 0,0 1 1 0 0,1-1-1 0 0,0 0 0 0 0,0 1 1 0 0,0-1-1 0 0,1 0 1 0 0,0 1-1 0 0,0-1 0 0 0,1 0 1 0 0,0 0-1 0 0,0 0 1 0 0,0 0-1 0 0,1 0 0 0 0,-1 0 1 0 0,2-1-1 0 0,-1 1 1 0 0,2 1-498 0 0,1-7 66 0 0,1 1 0 0 0,-1-1 1 0 0,1 0-1 0 0,0 0 0 0 0,-1-1 1 0 0,1 0-1 0 0,-1 0 0 0 0,0-1 1 0 0,1 0-1 0 0,-1 0 0 0 0,0 0 1 0 0,0-1-1 0 0,0 1 0 0 0,0-2 1 0 0,0 1-1 0 0,-1 0 0 0 0,0-1 1 0 0,0 0-1 0 0,0-1 0 0 0,0 1 1 0 0,0-1-1 0 0,-1 0 0 0 0,0 0 1 0 0,1-1-67 0 0,124-202-2318 0 0,-129 208 2310 0 0,1 1 0 0 0,-1-1-1 0 0,1 0 1 0 0,-1 1-1 0 0,0-1 1 0 0,1 0 0 0 0,-1 1-1 0 0,1-1 1 0 0,-1 0 0 0 0,1 0-1 0 0,-1 0 1 0 0,1 1-1 0 0,0-1 1 0 0,-1 0 0 0 0,1 0-1 0 0,-1 0 1 0 0,1 0-1 0 0,-1 0 1 0 0,1 0 0 0 0,-1 0-1 0 0,1 0 1 0 0,0 0 0 0 0,-1 0-1 0 0,1 0 1 0 0,-1 0-1 0 0,1-1 1 0 0,-1 1 0 0 0,1 0-1 0 0,0 0 9 0 0,-16 65 592 0 0,1-16-11 0 0,-3-2 0 0 0,-2 0 0 0 0,-3-1 0 0 0,-1-1 0 0 0,-2-1 0 0 0,-1-1 1 0 0,-3-1-1 0 0,-2-2 0 0 0,-1-1 0 0 0,-2-1 0 0 0,-38 32-581 0 0,-82 51-1621 0 0,98-85-1739 0 0,-2-8-3456 0 0,26-16 1789 0 0</inkml:trace>
  <inkml:trace contextRef="#ctx0" brushRef="#br0" timeOffset="4223.209">749 1500 712 0 0,'-15'-1'3645'0'0,"5"4"-3202"0"0,1 0 1 0 0,0 1-1 0 0,0 1 1 0 0,1 0-1 0 0,-1 0 1 0 0,1 0-1 0 0,0 1 1 0 0,1 0-1 0 0,-1 1 0 0 0,1 0 1 0 0,0 0-1 0 0,1 0 1 0 0,0 1-1 0 0,0 0 1 0 0,1 0-1 0 0,-1 1 0 0 0,2-1 1 0 0,-1 1-1 0 0,1 1-443 0 0,2-6 108 0 0,0 0 0 0 0,-1 1 0 0 0,2-1 0 0 0,-1 1 0 0 0,0 0 0 0 0,1-1 0 0 0,0 1 1 0 0,0 0-1 0 0,1 0 0 0 0,-1-1 0 0 0,1 1 0 0 0,0 0 0 0 0,0 0 0 0 0,1 0 0 0 0,-1 0 0 0 0,1-1 0 0 0,0 1 0 0 0,0 0 0 0 0,1-1 0 0 0,0 1 0 0 0,-1-1 0 0 0,1 1 0 0 0,1-1 0 0 0,-1 0 0 0 0,1 0 0 0 0,0 0 0 0 0,-1 0 0 0 0,2 0 0 0 0,-1 0 0 0 0,0-1 0 0 0,1 0 0 0 0,0 0 0 0 0,-1 0 0 0 0,1 0 0 0 0,0 0 0 0 0,1-1 1 0 0,-1 0-1 0 0,0 1 0 0 0,2-1-108 0 0,-1 0 29 0 0,1 0 0 0 0,0-1 0 0 0,0 1 0 0 0,0-1 0 0 0,0 0 0 0 0,0 0 0 0 0,0-1 0 0 0,0 0 0 0 0,0 0 0 0 0,0-1 0 0 0,0 1 1 0 0,0-1-1 0 0,0-1 0 0 0,0 1 0 0 0,0-1 0 0 0,-1 0 0 0 0,1 0 0 0 0,0 0 0 0 0,-1-1 0 0 0,0 0 0 0 0,0 0 0 0 0,0-1 0 0 0,0 1 1 0 0,0-1-1 0 0,0 0 0 0 0,-1 0 0 0 0,0-1 0 0 0,0 1 0 0 0,0-1 0 0 0,-1 0 0 0 0,1 0 0 0 0,-1 0 0 0 0,0-1 0 0 0,-1 1 0 0 0,1-1 1 0 0,-1 1-1 0 0,0-1 0 0 0,-1 0 0 0 0,1 0 0 0 0,-1 0 0 0 0,0 0 0 0 0,0 0 0 0 0,-1 0 0 0 0,0 0 0 0 0,0 0 0 0 0,-1 0 0 0 0,1 0 1 0 0,-1 0-1 0 0,0 0 0 0 0,-3-5-29 0 0,-45-71-1609 0 0,27 60-1685 0 0,-3 2-3385 0 0,16 13 2815 0 0</inkml:trace>
  <inkml:trace contextRef="#ctx0" brushRef="#br0" timeOffset="4655.14">941 1583 1056 0 0,'2'179'9349'0'0,"45"84"-226"0"0,-6-132-3895 0 0,-35-229-4029 0 0,-12-73-2413 0 0,1 106 702 0 0,3 0 1 0 0,3 0-1 0 0,3 0 1 0 0,9-43 511 0 0,-13 105 7 0 0,0-1 1 0 0,0 1-1 0 0,0 0 1 0 0,0 0-1 0 0,1-1 1 0 0,0 1-1 0 0,0 0 1 0 0,0 0-1 0 0,0 0 1 0 0,0-1 0 0 0,0 1-1 0 0,1 0 1 0 0,0 1-1 0 0,-1-1 1 0 0,1 0-1 0 0,0 0 1 0 0,1 1-1 0 0,-1-1 1 0 0,0 1-1 0 0,1 0 1 0 0,-1 0-1 0 0,1 0 1 0 0,-1 0-1 0 0,1 0 1 0 0,0 0-1 0 0,0 1 1 0 0,0-1 0 0 0,0 1-1 0 0,0 0 1 0 0,1 0-1 0 0,-1 0 1 0 0,0 0-1 0 0,0 1 1 0 0,1-1-1 0 0,-1 1 1 0 0,0 0-1 0 0,1 0 1 0 0,-1 0-1 0 0,0 0 1 0 0,0 1-1 0 0,1-1 1 0 0,-1 1-1 0 0,0 0 1 0 0,0 0-1 0 0,1 0 1 0 0,-1 0 0 0 0,0 1-1 0 0,0-1 1 0 0,-1 1-1 0 0,1 0 1 0 0,0 0-1 0 0,0 0 1 0 0,-1 0-1 0 0,1 0 1 0 0,-1 0-8 0 0,-2 4 1 0 0,-1-1 1 0 0,1 0-1 0 0,-1 0 1 0 0,0 0 0 0 0,0 0-1 0 0,-1 0 1 0 0,0 0-1 0 0,0 0 1 0 0,0 0-1 0 0,0 0 1 0 0,-1-1-1 0 0,0 1 1 0 0,0-1-1 0 0,0 0 1 0 0,0 0 0 0 0,-1 0-1 0 0,1 0 1 0 0,-1-1-1 0 0,0 1 1 0 0,0-1-1 0 0,0 0 1 0 0,-4 2-2 0 0,-77 52-3913 0 0,45-40-6974 0 0,30-15 6196 0 0</inkml:trace>
  <inkml:trace contextRef="#ctx0" brushRef="#br0" timeOffset="5217.915">1512 1570 348 0 0,'0'0'1179'0'0,"-16"-18"3453"0"0,15 17-3540 0 0,1 1-108 0 0,0 0-85 0 0,0 0 3 0 0,-8 37 2137 0 0,-32 407 8304 0 0,33-378-9483 0 0,4-55-832 0 0,4-43-988 0 0,12-93-951 0 0,5 1 0 0 0,6 1 1 0 0,8-8 910 0 0,19-58-1060 0 0,-52 188 1064 0 0,1 0 0 0 0,0 0 1 0 0,0 0-1 0 0,0 1 0 0 0,0-1 0 0 0,0 0 0 0 0,0 0 0 0 0,1 0 0 0 0,-1 0 0 0 0,0 0 1 0 0,0 1-1 0 0,1-1 0 0 0,-1 0 0 0 0,0 0 0 0 0,1 0 0 0 0,-1 1 0 0 0,1-1 0 0 0,-1 0 0 0 0,1 1 1 0 0,-1-1-1 0 0,1 0 0 0 0,0 1 0 0 0,-1-1 0 0 0,1 0 0 0 0,0 1 0 0 0,-1-1 0 0 0,1 1 1 0 0,0 0-1 0 0,0-1 0 0 0,0 1 0 0 0,-1 0 0 0 0,1-1 0 0 0,0 1 0 0 0,0 0 0 0 0,0 0 1 0 0,0-1-1 0 0,-1 1 0 0 0,1 0 0 0 0,0 0 0 0 0,0 0 0 0 0,0 0 0 0 0,0 0 0 0 0,0 1 1 0 0,0-1-1 0 0,-1 0 0 0 0,1 0 0 0 0,0 0 0 0 0,0 1 0 0 0,0-1 0 0 0,-1 1 0 0 0,1-1 1 0 0,0 0-1 0 0,0 1 0 0 0,-1-1 0 0 0,1 1 0 0 0,0 0 0 0 0,-1-1 0 0 0,1 1 0 0 0,0-1 1 0 0,-1 1-1 0 0,1 0 0 0 0,-1 0 0 0 0,1 0-4 0 0,27 52 686 0 0,-27-45-667 0 0,0 1 0 0 0,0 0 1 0 0,-1 0-1 0 0,-1 0 0 0 0,1 0 1 0 0,-1-1-1 0 0,-1 1 0 0 0,1 0 1 0 0,-2-1-1 0 0,1 1 1 0 0,-1-1-1 0 0,0 0 0 0 0,-1 0 1 0 0,0 0-1 0 0,0 0 0 0 0,-1-1 1 0 0,0 1-1 0 0,0-1 0 0 0,-1 0 1 0 0,0-1-1 0 0,-4 4-19 0 0,-88 80-4923 0 0,73-73 1709 0 0,7-6-4423 0 0,8-6 2501 0 0</inkml:trace>
  <inkml:trace contextRef="#ctx0" brushRef="#br0" timeOffset="5514.618">1773 1475 412 0 0,'-3'57'9316'0'0,"2"6"-4479"0"0,2-59-4631 0 0,0 1-1 0 0,0-1 1 0 0,0 1 0 0 0,1-1 0 0 0,-1 0 0 0 0,1 1 0 0 0,0-1-1 0 0,1 0 1 0 0,-1 0 0 0 0,1 0 0 0 0,-1-1 0 0 0,1 1 0 0 0,0-1 0 0 0,1 1-1 0 0,-1-1 1 0 0,1 0 0 0 0,-1 0 0 0 0,1-1 0 0 0,0 1 0 0 0,0-1 0 0 0,0 0-1 0 0,0 0 1 0 0,0 0 0 0 0,1 0 0 0 0,-1-1 0 0 0,1 0 0 0 0,-1 0 0 0 0,1 0-1 0 0,-1 0 1 0 0,1-1 0 0 0,-1 1 0 0 0,1-1 0 0 0,0 0 0 0 0,-1-1-1 0 0,1 1 1 0 0,-1-1 0 0 0,1 0 0 0 0,-1 0 0 0 0,1-1 0 0 0,-1 1 0 0 0,1-1-1 0 0,-1 0 1 0 0,0 0 0 0 0,1-1-206 0 0,0 1 53 0 0,0 0 0 0 0,-1-1 0 0 0,1 1 0 0 0,-1-1-1 0 0,0 0 1 0 0,0 0 0 0 0,0-1 0 0 0,0 1 0 0 0,-1-1 0 0 0,1 0 0 0 0,-1 0 0 0 0,0 0-1 0 0,0 0 1 0 0,0 0 0 0 0,-1-1 0 0 0,0 1 0 0 0,1-1 0 0 0,-1 0 0 0 0,-1 0-1 0 0,1 1 1 0 0,-1-1 0 0 0,0 0 0 0 0,0-1 0 0 0,-1 1 0 0 0,1 0 0 0 0,-1 0-1 0 0,0 0 1 0 0,0 0 0 0 0,-1 0 0 0 0,0 0 0 0 0,1 0 0 0 0,-2 0 0 0 0,1 0-1 0 0,-1 0 1 0 0,-1-4-53 0 0,0 3-385 0 0,0 0 0 0 0,0-1 0 0 0,-1 1 0 0 0,0 0 0 0 0,0 1 0 0 0,0-1-1 0 0,-1 1 1 0 0,0 0 0 0 0,0 0 0 0 0,0 0 0 0 0,-1 1 0 0 0,1 0 0 0 0,-1 0-1 0 0,0 0 1 0 0,0 0 0 0 0,-1 1 0 0 0,-1 0 385 0 0,-8-5-9345 0 0,14 8 3957 0 0</inkml:trace>
  <inkml:trace contextRef="#ctx0" brushRef="#br0" timeOffset="5900.716">2395 1296 1316 0 0,'-54'-5'7833'0'0,"-5"16"-3531"0"0,53-10-4085 0 0,1 1 0 0 0,-1 0 0 0 0,0 0 0 0 0,0 1-1 0 0,1-1 1 0 0,-1 1 0 0 0,1 0 0 0 0,0 1 0 0 0,0-1-1 0 0,0 1 1 0 0,1 0 0 0 0,-1 0 0 0 0,1 1 0 0 0,0-1-1 0 0,0 1 1 0 0,0 0 0 0 0,1 0 0 0 0,-1 0 0 0 0,1 1-1 0 0,1-1 1 0 0,-1 1 0 0 0,1-1 0 0 0,0 1 0 0 0,0 0-1 0 0,1 0 1 0 0,-1 0 0 0 0,1 2-217 0 0,3 2 114 0 0,1-1 0 0 0,0-1 1 0 0,1 1-1 0 0,0 0 0 0 0,0-1 0 0 0,1 0 0 0 0,0 0 0 0 0,0 0 1 0 0,1 0-1 0 0,0-1 0 0 0,0 0 0 0 0,1 0 0 0 0,-1-1 1 0 0,2 0-1 0 0,-1 0 0 0 0,1 0 0 0 0,0-1 0 0 0,0 0 0 0 0,0-1 1 0 0,2 0-115 0 0,29 25 272 0 0,30 32 385 0 0,-105-40-446 0 0,-122-5-1680 0 0,104-24-2536 0 0,9-8-4542 0 0,31 7 3647 0 0</inkml:trace>
  <inkml:trace contextRef="#ctx0" brushRef="#br0" timeOffset="6135.067">2439 1434 1360 0 0,'15'75'9836'0'0,"37"32"-3521"0"0,-48-100-5940 0 0,5 6-588 0 0,-2-5-2473 0 0,-4-2-4714 0 0,-3-5 3133 0 0</inkml:trace>
  <inkml:trace contextRef="#ctx0" brushRef="#br0" timeOffset="6322.565">2506 1196 808 0 0,'-12'-24'12237'0'0,"27"27"-6478"0"0,14 14-4825 0 0,1 3-3313 0 0,-12-8-1291 0 0,-12-9-1511 0 0,1 0 397 0 0</inkml:trace>
  <inkml:trace contextRef="#ctx0" brushRef="#br0" timeOffset="6619.647">2605 1022 632 0 0,'6'21'10258'0'0,"9"41"-7451"0"0,-4-11-1267 0 0,52 217 4317 0 0,11-21-4532 0 0,-54-192-5127 0 0,-6-41-6673 0 0,-13-14 5897 0 0</inkml:trace>
  <inkml:trace contextRef="#ctx0" brushRef="#br0" timeOffset="6869.628">2973 1456 324 0 0,'-23'-53'8599'0'0,"-37"33"-5176"0"0,-76 14-1816 0 0,90 9-3950 0 0,2 2-3571 0 0,33-2 2710 0 0</inkml:trace>
  <inkml:trace contextRef="#ctx0" brushRef="#br0" timeOffset="7119.589">2933 1422 348 0 0,'117'-13'8537'0'0,"-107"11"-8095"0"0,0-1 1 0 0,-1 0 0 0 0,1 0-1 0 0,-1-1 1 0 0,0 0 0 0 0,0-1-1 0 0,0 0 1 0 0,0 0 0 0 0,-1-1-1 0 0,0 0 1 0 0,0-1 0 0 0,-1 1-1 0 0,0-1 1 0 0,0-1 0 0 0,0 0-1 0 0,2-3-442 0 0,-10 11 51 0 0,0 1-1 0 0,1 0 1 0 0,-1 0-1 0 0,0 0 1 0 0,0-1-1 0 0,0 1 0 0 0,1 0 1 0 0,-1-1-1 0 0,0 1 1 0 0,0-1-1 0 0,0 1 1 0 0,0-1-1 0 0,0 1 1 0 0,0-1-1 0 0,0 0 0 0 0,0 1 1 0 0,0-1-1 0 0,0 0 1 0 0,-1 0-1 0 0,1 0 1 0 0,0 0-1 0 0,0 0 0 0 0,0 0 1 0 0,0 0-1 0 0,0 0 1 0 0,0 0-1 0 0,0-1 1 0 0,0 1-1 0 0,0 0 0 0 0,0-1 1 0 0,0 1-1 0 0,0-1 1 0 0,0 1-1 0 0,0-1 1 0 0,0 1-1 0 0,0-1 0 0 0,0 0 1 0 0,0 1-1 0 0,1-1 1 0 0,-1 0-1 0 0,0 0 1 0 0,1 0-1 0 0,-1 1 0 0 0,0-1 1 0 0,1 0-1 0 0,-1 0 1 0 0,1 0-1 0 0,-1 0 1 0 0,1 0-1 0 0,0 0 0 0 0,-1 0 1 0 0,1 0-1 0 0,0 0 1 0 0,0 0-1 0 0,0-1 1 0 0,-1 1-1 0 0,1 0 1 0 0,0 0-1 0 0,1 0 0 0 0,-1 0 1 0 0,0 0-1 0 0,0 0 1 0 0,0 0-1 0 0,1-1-50 0 0,-110 127 2689 0 0,107-121-2623 0 0,-1 0 0 0 0,1 0 0 0 0,-1 1 0 0 0,1-1 1 0 0,0 1-1 0 0,1 0 0 0 0,-1 0 0 0 0,1 0 1 0 0,0-1-1 0 0,0 1 0 0 0,1 0 0 0 0,-1 0 0 0 0,1 0 1 0 0,0 0-1 0 0,1 0 0 0 0,-1 0 0 0 0,1 0 0 0 0,0 0 1 0 0,0 0-1 0 0,1 0 0 0 0,-1 0 0 0 0,1-1 0 0 0,0 1 1 0 0,0-1-1 0 0,0 1 0 0 0,1-1 0 0 0,0 0 1 0 0,0 0-1 0 0,0 0 0 0 0,0 0 0 0 0,4 3-66 0 0,111 34-4158 0 0,-36-41-6414 0 0,-50-5 5398 0 0</inkml:trace>
  <inkml:trace contextRef="#ctx0" brushRef="#br0" timeOffset="8406.909">463 2494 308 0 0,'-1'-11'1613'0'0,"-12"-9"8620"0"0,13 19-9586 0 0,-20 66 2832 0 0,15-51-3036 0 0,-1-1 1 0 0,2 1 0 0 0,0 0-1 0 0,0 1 1 0 0,1-1 0 0 0,1 0-1 0 0,0 1 1 0 0,1-1-1 0 0,1 1 1 0 0,0 0 0 0 0,1-1-1 0 0,1 1 1 0 0,0-1-1 0 0,1 1 1 0 0,3 6-444 0 0,-2-20 21 0 0,0-1 1 0 0,0 1-1 0 0,0-1 1 0 0,1 0-1 0 0,-1 0 0 0 0,0 0 1 0 0,0-1-1 0 0,0 0 1 0 0,1 1-1 0 0,-1-2 0 0 0,0 1 1 0 0,0 0-1 0 0,0-1 1 0 0,-1 1-1 0 0,1-1 0 0 0,0 0 1 0 0,-1-1-1 0 0,1 1 1 0 0,-1-1-1 0 0,1 1 0 0 0,-1-1 1 0 0,0 0-1 0 0,2-3-21 0 0,111-141-1569 0 0,-96 225 1205 0 0,13 48 1171 0 0,-29-125-784 0 0,0 0 0 0 0,0-1 0 0 0,-1 0 1 0 0,1 1-1 0 0,0-1 0 0 0,0 0 0 0 0,-1-1 0 0 0,1 1 0 0 0,0-1 0 0 0,0 1 0 0 0,-1-1 1 0 0,1 0-1 0 0,0-1 0 0 0,-1 1 0 0 0,1-1 0 0 0,-1 1 0 0 0,0-1 0 0 0,0 0 1 0 0,1 0-1 0 0,-1-1 0 0 0,0 1 0 0 0,-1 0 0 0 0,1-1 0 0 0,0 0 0 0 0,-1 0 0 0 0,2-2-23 0 0,5-9-80 0 0,-1 0-1 0 0,0 0 1 0 0,-1-1-1 0 0,-1 0 0 0 0,0 0 1 0 0,-1-1-1 0 0,0 0 0 0 0,-2 0 1 0 0,0 0-1 0 0,-1 0 0 0 0,0 0 1 0 0,-1-1-1 0 0,-1 1 1 0 0,-1 0-1 0 0,-2-14 81 0 0,3 3-679 0 0,-3-5-1274 0 0,1 17-1268 0 0,1 1-4247 0 0,1 13 2761 0 0</inkml:trace>
  <inkml:trace contextRef="#ctx0" brushRef="#br0" timeOffset="8649.511">1094 2494 100 0 0,'-1'56'6433'0'0,"6"98"6131"0"0,-1-142-11984 0 0,-2-8-3139 0 0,-2-1-6667 0 0,0-3 4790 0 0</inkml:trace>
  <inkml:trace contextRef="#ctx0" brushRef="#br0" timeOffset="8836.908">1113 2252 1380 0 0,'-12'-7'12032'0'0,"17"11"-7941"0"0,6 7-4296 0 0,34 20 1814 0 0,-29-25-5014 0 0,1-2-4313 0 0,-15-4 3338 0 0</inkml:trace>
  <inkml:trace contextRef="#ctx0" brushRef="#br0" timeOffset="9008.805">1317 2201 892 0 0,'0'0'1280'0'0,"0"0"-20"0"0,0 0 57 0 0,9 30 3047 0 0,25 102 1584 0 0,72 213 1590 0 0,-82-304-9738 0 0,-13-34-1736 0 0,4-3-4110 0 0,-13-3 3313 0 0</inkml:trace>
  <inkml:trace contextRef="#ctx0" brushRef="#br0" timeOffset="9289.954">1636 2530 616 0 0,'-116'-43'8527'0'0,"-14"29"-4489"0"0,48 7-2678 0 0,74 6-1720 0 0,-23-5-1688 0 0,16-7-3945 0 0,13 5 2537 0 0</inkml:trace>
  <inkml:trace contextRef="#ctx0" brushRef="#br0" timeOffset="9571.239">1539 2163 100 0 0,'33'198'12853'0'0,"22"109"-598"0"0,-26-221-7192 0 0,-28-85-4851 0 0,64-71-494 0 0,68-132-1375 0 0,-130 203 1636 0 0,0-1 0 0 0,0 1 0 0 0,0 0 0 0 0,0 0-1 0 0,0 0 1 0 0,0 0 0 0 0,-1 0 0 0 0,1 1 0 0 0,0-1 0 0 0,-1 1 0 0 0,1 0 0 0 0,0 0 0 0 0,-1 0 0 0 0,0 0-1 0 0,0 0 1 0 0,0 0 0 0 0,0 0 0 0 0,0 1 0 0 0,0 0 0 0 0,0-1 0 0 0,-1 1 0 0 0,1 0 0 0 0,-1-1 0 0 0,0 1 0 0 0,0 0-1 0 0,0 0 1 0 0,0 0 0 0 0,0 0 0 0 0,0 2 21 0 0,12 19-998 0 0,4-1-1049 0 0,17 20-2170 0 0,-3-23-6051 0 0,-13-14 4418 0 0</inkml:trace>
  <inkml:trace contextRef="#ctx0" brushRef="#br0" timeOffset="9946.12">2664 2453 620 0 0,'0'0'1489'0'0,"0"0"-90"0"0,0 0-71 0 0,-21-28 4270 0 0,17 24-5373 0 0,0 1-1 0 0,0-1 1 0 0,0 1-1 0 0,-1 0 1 0 0,1 1-1 0 0,-1-1 0 0 0,1 1 1 0 0,-1 0-1 0 0,0 0 1 0 0,0 0-1 0 0,0 1 1 0 0,0 0-1 0 0,0 0 1 0 0,0 0-1 0 0,-1 1 1 0 0,1-1-1 0 0,0 1 0 0 0,0 0 1 0 0,-1 1-1 0 0,1-1 1 0 0,0 1-1 0 0,-1 0-224 0 0,-2 1 138 0 0,0 0 0 0 0,-1 0 0 0 0,1 1 0 0 0,0 0 0 0 0,0 1 0 0 0,0-1 0 0 0,1 2-1 0 0,-1-1 1 0 0,1 1 0 0 0,0 0 0 0 0,0 0 0 0 0,1 1 0 0 0,0 0 0 0 0,0 0 0 0 0,0 1 0 0 0,0-1 0 0 0,1 1 0 0 0,1 0-1 0 0,-1 1 1 0 0,0 1-138 0 0,3-6 36 0 0,0-1-1 0 0,0 1 0 0 0,0 0 1 0 0,0 0-1 0 0,1 0 0 0 0,0 0 1 0 0,-1 0-1 0 0,1 0 0 0 0,0 0 1 0 0,0 0-1 0 0,1 0 1 0 0,-1 0-1 0 0,1 1 0 0 0,0-1 1 0 0,-1 0-1 0 0,1 0 0 0 0,1 1 1 0 0,-1-1-1 0 0,0 0 0 0 0,1 0 1 0 0,0 1-1 0 0,0-1 0 0 0,0 0 1 0 0,0 0-1 0 0,0 0 0 0 0,0 0 1 0 0,1 0-1 0 0,-1 0 0 0 0,1-1 1 0 0,0 1-1 0 0,0 0 0 0 0,0-1 1 0 0,0 1-1 0 0,1-1 1 0 0,-1 0-1 0 0,1 0 0 0 0,-1 0 1 0 0,1 0-1 0 0,0 0 0 0 0,0-1 1 0 0,0 1-1 0 0,-1-1 0 0 0,2 0 1 0 0,-1 1-1 0 0,0-1 0 0 0,0-1 1 0 0,0 1-1 0 0,0 0 0 0 0,1-1 1 0 0,-1 0-1 0 0,0 0 0 0 0,0 0 1 0 0,1 0-36 0 0,11-3-55 0 0,-1 0 1 0 0,1-1 0 0 0,-1-1-1 0 0,0 0 1 0 0,-1-1-1 0 0,1 0 1 0 0,-1-2 0 0 0,0 1-1 0 0,-1-1 1 0 0,0-1-1 0 0,0 0 1 0 0,-1-1 0 0 0,0 0-1 0 0,-1-1 1 0 0,0 0 0 0 0,-1 0-1 0 0,0-1 1 0 0,-1-1-1 0 0,0 1 1 0 0,-1-1 0 0 0,0-1-1 0 0,-1 1 1 0 0,0-1-1 0 0,3-14 55 0 0,12-31-187 0 0,-15 61 610 0 0,5 221 1447 0 0,33-134-5151 0 0,-31-80 399 0 0,3-7-3748 0 0,-6-3 2123 0 0</inkml:trace>
  <inkml:trace contextRef="#ctx0" brushRef="#br0" timeOffset="10305.454">2994 1734 1416 0 0,'7'10'8651'0'0,"26"76"-4999"0"0,37 268 3121 0 0,-64-317-6189 0 0,-2 1 1 0 0,-1 0-1 0 0,-2 1 1 0 0,-2-1 0 0 0,-1 0-1 0 0,-2 0 1 0 0,-2 0-1 0 0,-1-1 1 0 0,-2 0-1 0 0,-1 0 1 0 0,-3-1-1 0 0,0 0 1 0 0,-2-1-1 0 0,-2-1 1 0 0,-1 0-1 0 0,-2-1 1 0 0,-1-1-1 0 0,-1-1 1 0 0,-2-1-1 0 0,-1-2 1 0 0,-6 5-585 0 0,-37 20-989 0 0,42-35-211 0 0,34-27-438 0 0,2-1-3290 0 0,0-2-4436 0 0,-2 2 1129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532 190 448 0 0,'42'-21'8088'0'0,"-40"21"-7597"0"0,-2 0 37 0 0,-2 3 31 0 0,-6 9-223 0 0,-1-1 1 0 0,-1 0-1 0 0,0 0 0 0 0,0-1 0 0 0,-1-1 0 0 0,0 0 0 0 0,-1 0 1 0 0,0-1-1 0 0,0-1 0 0 0,-4 2-336 0 0,-34 24 595 0 0,-280 160 2516 0 0,258-142-1949 0 0,105-19-528 0 0,56-2-103 0 0,0-4 1 0 0,2-4-1 0 0,1-4 0 0 0,83 5-531 0 0,0-5 61 0 0,-175-18 26 0 0,16-1-1491 0 0,-1-11-10216 0 0,-15 11 6993 0 0</inkml:trace>
  <inkml:trace contextRef="#ctx0" brushRef="#br0" timeOffset="375.001">399 1 108 0 0,'0'0'4760'0'0,"0"0"0"0"0,-1 0-4760 0 0,21 43 1644 0 0,3 22 193 0 0,-3 0-1 0 0,-3 1 1 0 0,-3 1-1 0 0,3 52-1836 0 0,-14-91 453 0 0,-2 0-1 0 0,0 0 1 0 0,-2-1-1 0 0,-1 1 1 0 0,-1 0-1 0 0,-2 0 1 0 0,0-1-1 0 0,-2 0 1 0 0,-1 0-1 0 0,-2-1 1 0 0,0 0-1 0 0,-1-1 1 0 0,-2 0-1 0 0,-1 0 1 0 0,0-2-1 0 0,-18 22-452 0 0,-18 15 69 0 0,49-60-690 0 0,1 0-269 0 0,0 0-298 0 0,0 0-291 0 0,26-36-10287 0 0,-12 21 6151 0 0</inkml:trace>
  <inkml:trace contextRef="#ctx0" brushRef="#br0" timeOffset="921.786">992 362 796 0 0,'0'0'1011'0'0,"0"0"-25"0"0,0 0-21 0 0,0 0-13 0 0,46-10 3982 0 0,-29 6-4368 0 0,0 0 0 0 0,-1-1 0 0 0,0-1 0 0 0,1 0 0 0 0,-2-2 1 0 0,1 0-1 0 0,-1 0 0 0 0,-1-1 0 0 0,10-8-566 0 0,-21 15 89 0 0,1 0 1 0 0,-1 0-1 0 0,0-1 1 0 0,0 1-1 0 0,0-1 0 0 0,0 1 1 0 0,0-1-1 0 0,0 0 1 0 0,-1 0-1 0 0,0 0 1 0 0,1-1-1 0 0,-1 1 1 0 0,0 0-1 0 0,-1-1 1 0 0,1 0-1 0 0,-1 1 0 0 0,1-1 1 0 0,-1 0-1 0 0,0 0 1 0 0,0 0-1 0 0,-1 1 1 0 0,1-1-1 0 0,-1 0 1 0 0,0 0-1 0 0,0 0 1 0 0,0 0-1 0 0,-1 0 0 0 0,1 0 1 0 0,-1-1-90 0 0,-3 3 37 0 0,1 1 0 0 0,0 0 0 0 0,0-1 1 0 0,-1 1-1 0 0,1 0 0 0 0,-1 1 0 0 0,1-1 0 0 0,-1 1 1 0 0,1-1-1 0 0,-1 1 0 0 0,1 0 0 0 0,-1 0 0 0 0,1 1 0 0 0,-1-1 1 0 0,1 1-1 0 0,-1-1 0 0 0,1 1 0 0 0,0 0 0 0 0,-1 1 0 0 0,1-1 1 0 0,0 0-1 0 0,0 1 0 0 0,-3 2-37 0 0,3-3 26 0 0,-14 8 134 0 0,0 1 0 0 0,0 1 0 0 0,1 1 0 0 0,0 0 0 0 0,1 1 0 0 0,0 1 0 0 0,1 0 0 0 0,1 1 0 0 0,0 0 0 0 0,1 1 0 0 0,1 1 0 0 0,0 0 0 0 0,1 0 0 0 0,1 1 0 0 0,-4 12-160 0 0,10-22 92 0 0,0-1-1 0 0,1 1 1 0 0,-1-1 0 0 0,1 1-1 0 0,1 0 1 0 0,0 0 0 0 0,0 0-1 0 0,0-1 1 0 0,1 1 0 0 0,0 0-1 0 0,1 0 1 0 0,0 0 0 0 0,0 0-1 0 0,1 0 1 0 0,0 0 0 0 0,0-1 0 0 0,0 1-1 0 0,1-1 1 0 0,1 1 0 0 0,-1-1-1 0 0,1 0 1 0 0,0-1 0 0 0,0 1-1 0 0,1-1 1 0 0,0 1 0 0 0,0-1-1 0 0,1-1 1 0 0,0 1 0 0 0,0-1-1 0 0,0 0 1 0 0,0 0 0 0 0,1-1-1 0 0,3 2-90 0 0,5 0 9 0 0,1 0 1 0 0,0-1 0 0 0,1-1 0 0 0,-1 0 0 0 0,1-2 0 0 0,0 0 0 0 0,0 0 0 0 0,0-2 0 0 0,0 0 0 0 0,0-1-1 0 0,0 0 1 0 0,-1-2 0 0 0,1 0 0 0 0,0-1 0 0 0,-1 0 0 0 0,0-1 0 0 0,13-7-11 0 0,-13 2-3055 0 0,-3-2-6993 0 0,-8 4 4018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8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1 114 912 0 0,'2'-3'2749'0'0,"7"-5"-1346"0"0,123-28 5605 0 0,75-23-2070 0 0,-192 55-5625 0 0,-9 2-1905 0 0,-1 1-4226 0 0,-5 1 2929 0 0</inkml:trace>
  <inkml:trace contextRef="#ctx0" brushRef="#br0" timeOffset="234.35">60 256 1028 0 0,'19'21'7073'0'0,"49"-16"-3562"0"0,207-42 6040 0 0,-245 20-9907 0 0,-13 2-5498 0 0,-9 8-698 0 0,-7 6 1827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47 212 0 0,'-36'-47'10503'0'0,"35"47"-9746"0"0,-19 21 1384 0 0,11-1-1636 0 0,2 0 0 0 0,0 0-1 0 0,1 1 1 0 0,1 0 0 0 0,1 0-1 0 0,1 0 1 0 0,1 0 0 0 0,1 1-1 0 0,1-1 1 0 0,1 11-505 0 0,-1-23 112 0 0,1 0 0 0 0,0 0 0 0 0,0 0 0 0 0,1-1 0 0 0,0 1 1 0 0,0 0-1 0 0,1-1 0 0 0,0 1 0 0 0,1-1 0 0 0,0 0 0 0 0,0 0 0 0 0,1 0 0 0 0,0-1 0 0 0,0 1 1 0 0,1-1-1 0 0,-1-1 0 0 0,2 1 0 0 0,-1-1 0 0 0,1 0 0 0 0,0 0 0 0 0,0-1 0 0 0,0 0 0 0 0,1 0 1 0 0,0-1-1 0 0,7 4-112 0 0,-8-6-21 0 0,0-1-1 0 0,0 0 1 0 0,0 0 0 0 0,0 0 0 0 0,0 0 0 0 0,0-1 0 0 0,0 0 0 0 0,0-1 0 0 0,0 0-1 0 0,0 0 1 0 0,0 0 0 0 0,0-1 0 0 0,0 0 0 0 0,0-1 0 0 0,-1 1 0 0 0,1-1 0 0 0,-1 0 0 0 0,0-1-1 0 0,0 1 1 0 0,0-1 0 0 0,0-1 0 0 0,-1 1 0 0 0,1-1 0 0 0,-1 0 0 0 0,0 0 0 0 0,1-3 21 0 0,6-5-281 0 0,-1 0 0 0 0,0-1 1 0 0,-1 0-1 0 0,-1-1 1 0 0,0-1-1 0 0,-1 1 0 0 0,0-1 1 0 0,-2 0-1 0 0,0-1 1 0 0,0-2 280 0 0,6-153-2606 0 0,-13 172 2589 0 0,1 1 0 0 0,-1-1 1 0 0,1 0-1 0 0,0 0 0 0 0,-1 1 0 0 0,1-1 0 0 0,-1 0 1 0 0,0 0-1 0 0,1 0 0 0 0,-1 0 0 0 0,1 0 0 0 0,-1 0 1 0 0,1 0-1 0 0,-1 0 0 0 0,1 0 0 0 0,-1 0 0 0 0,1 0 1 0 0,-1 0-1 0 0,1 0 0 0 0,-1 0 0 0 0,1 0 0 0 0,-1 0 1 0 0,1-1-1 0 0,-1 1 0 0 0,1 0 0 0 0,-1 0 0 0 0,1-1 1 0 0,-1 1-1 0 0,1 0 17 0 0,-17 64 636 0 0,8 307 2920 0 0,31-236-2439 0 0,-2-80-3095 0 0,7-54-8551 0 0,-24-1 6132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6:28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401 468 348,'0'0'1139,"0"0"-6,-13-21 11749,6 13-13005,0 3 297,-1 0-1,0 0 1,0 0-1,-1 1 1,0 1-1,1-1 1,-1 2-1,0-1 1,-1 1-1,1 0 1,0 1-1,0 0 0,-1 1 1,1 0-1,-1 0 1,1 1-1,0 0 1,-1 0-1,1 1 1,0 1-1,0 0 1,0 0-1,1 0 1,-1 1-1,1 0 0,0 1 1,0 0-1,0 0 1,-5 5-174,4-3 69,0-1-1,1 1 1,0 1 0,0 0-1,0 0 1,1 0 0,0 1-1,1 0 1,0 1 0,0-1-1,1 1 1,0 0 0,1 0-1,0 1 1,1-1 0,0 1-1,0 0 1,1 0 0,1 0-1,0 0 1,0 0 0,1 0-1,1 0 1,0 0 0,0 0-1,1 0 1,1 0 0,-1 0-1,2 0 1,2 6-69,-1-13 9,0-1 0,0 0 0,1 0 0,-1 0 0,1-1-1,-1 1 1,1-1 0,0-1 0,-1 1 0,1-1 0,0 0 0,0 0 0,0-1 0,0 0 0,0 0 0,0 0-1,0-1 1,0 0 0,0 0 0,0 0 0,0-1 0,0 0 0,-1 0 0,1-1 0,-1 1 0,1-1-1,-1 0 1,0 0 0,0-1 0,-1 0 0,2-1-9,18-12-69,-1-1 0,-1-1 0,0 0 0,-1-2 0,-2-1 0,0-1 0,-1 0 0,-2-1 0,0-1-1,-1 0 1,-2-1 0,-1-1 0,-1 0 0,-1-1 0,-1 0 0,-2 0 0,-1-1 0,-1 0 0,-1 0 0,-2 0 0,0 0 0,-3-1 0,0 1 0,-3-13 69,-23-60-354,27 101 380,0 1 32,-24 39 266,16 1-25,3 0 1,0 0-1,3 1 0,1-1 0,2 1 1,2-1-1,2 0 0,1 0 0,2 0 0,2-1 1,1 0-1,3-1 0,15 32-299,-26-62-336,29 47 392,-17-43-3045,2-7-3660,-13-7 930,5-6 435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6:28:4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1244,'17'-9'6167,"104"-9"1532,-23 6-5209,25-11-1174,-73 15-7214,-47 8 972,-3 0 374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6:28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4 884,'0'1'195,"1"-1"1,-1 0-1,1 0 1,-1 1-1,1-1 1,0 1-1,-1-1 0,1 1 1,-1-1-1,0 0 1,1 1-1,-1 0 0,1-1 1,-1 1-1,0-1 1,1 1-1,-1-1 1,0 1-1,0 0 0,1-1 1,-1 1-1,0 0 1,0-1-1,0 1 0,0-1 1,0 1-1,0 0 1,0-1-1,0 1 0,0 0 1,0-1-1,0 1 1,-1 0-1,1-1 1,0 1-1,0 0 0,-1-1 1,1 1-1,0-1 1,-1 1-1,1-1 0,0 1 1,-1-1-1,1 1 1,-1-1-1,1 1 1,-1-1-1,1 1 0,-1-1 1,1 0-1,-1 1 1,1-1-1,-1 0 0,0 1 1,1-1-1,-1 0 1,0 0-1,1 0 0,-1 0 1,1 0-1,-1 0 1,0 1-1,1-1 1,-1-1-1,0 1 0,0 0-195,51 17 4720,-32-16-3995,0 0 0,0-1 0,1-1 0,-1-1 0,0 0 0,-1-2 0,1 0-1,-1-1 1,1 0 0,11-7-725,-3-1-1747,-21 10-2824,-4 3-4663,-1 0 3500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6:28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14 976,'0'0'1200,"-4"2"-50,-297 185 7735,104-69-5753,25-9 323,171-108-3389,1 1 0,0 0 0,0 0 0,0 0 0,0-1 0,0 1 0,0 0-1,1-1 1,-1 1 0,1 0 0,-1 0 0,1-1 0,-1 1 0,1-1 0,0 1 0,0 0-1,0-1 1,0 0 0,0 1 0,0-1 0,0 0 0,0 1 0,1-1 0,-1 0 0,1 0-1,-1 0 1,0 0 0,1 0 0,0 0 0,-1-1 0,1 1 0,-1 0 0,1-1 0,0 1-1,0-1 1,-1 0 0,1 1 0,0-1 0,-1 0 0,1 0 0,0 0 0,0 0 0,-1-1-1,1 1 1,1-1-66,338 44 1742,-278-38-1551,14 2-594,-30 3-3104,-46-10 1872,2 0-3324,6-1 965,-6 0-1180</inkml:trace>
  <inkml:trace contextRef="#ctx0" brushRef="#br0" timeOffset="359.335">341 10 976,'-6'-9'3422,"5"11"4989,5 30-7254,9 44 1444,-3 1 1,-4 1 0,-3-1-1,-6 55-2601,2-115 368,0 1 1,-2 0-1,0-1 0,-1 1 0,0-1 0,-2 0 0,0 0 1,-1-1-1,0 0 0,-1 0 0,-1 0 0,-1-1 1,0-1-1,-9 11-368,18-25-276,1 0-248,0 0-280,0 0-287,0 0-364,9-27-12147,1 15 6983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1028 0 0,'-11'6'6606'0'0,"-7"45"-4538"0"0,7-3-591 0 0,3 0 0 0 0,1 1 1 0 0,2-1-1 0 0,3 1 1 0 0,2 0-1 0 0,5 45-1477 0 0,22 88 3023 0 0,-27-177-3867 0 0,1 15 1494 0 0,0-15-4730 0 0,2-3-4534 0 0,-3-2 3721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76 0 0,'15'-80'7801'0'0,"-11"74"-7556"0"0,0 0-1 0 0,0 0 0 0 0,0 1 1 0 0,1-1-1 0 0,-1 1 0 0 0,1 0 0 0 0,1 1 1 0 0,-1-1-1 0 0,1 1 0 0 0,-1 0 1 0 0,1 0-1 0 0,0 1 0 0 0,1-1 0 0 0,-1 1 1 0 0,5-1-245 0 0,80-20 1607 0 0,-88 23-1539 0 0,-1 1 0 0 0,1-1 0 0 0,-1 1-1 0 0,1 0 1 0 0,-1 0 0 0 0,1 0 0 0 0,-1 0 0 0 0,1 0 0 0 0,-1 1 0 0 0,1-1 0 0 0,-1 1 0 0 0,1-1 0 0 0,-1 1 0 0 0,1 0 0 0 0,-1 0 0 0 0,0 0-1 0 0,1 1 1 0 0,-1-1 0 0 0,0 0 0 0 0,0 1 0 0 0,0-1 0 0 0,0 1 0 0 0,0 0 0 0 0,0 0 0 0 0,-1-1 0 0 0,1 1 0 0 0,-1 1 0 0 0,1-1 0 0 0,-1 0-1 0 0,0 0 1 0 0,1 0 0 0 0,-1 1 0 0 0,0-1 0 0 0,-1 0 0 0 0,1 2-68 0 0,-2 6 105 0 0,-1 1 0 0 0,-1-1 0 0 0,1 0 0 0 0,-2 0 0 0 0,0 0 0 0 0,0 0 0 0 0,0-1 0 0 0,-1 0 0 0 0,-1 0 0 0 0,0 0 0 0 0,0 0 0 0 0,0-1 0 0 0,-1 0 0 0 0,0 0 0 0 0,-1-1 0 0 0,-6 5-105 0 0,11-9 32 0 0,-110 124 372 0 0,111-126-410 0 0,1 0 0 0 0,0 0-1 0 0,-1 0 1 0 0,1 1-1 0 0,0-1 1 0 0,0 0 0 0 0,0 1-1 0 0,0-1 1 0 0,0 1 0 0 0,0-1-1 0 0,1 1 1 0 0,-1-1-1 0 0,1 1 1 0 0,-1 0 0 0 0,1-1-1 0 0,-1 1 1 0 0,1 0 0 0 0,0-1-1 0 0,-1 1 1 0 0,1 0-1 0 0,0-1 1 0 0,0 1 0 0 0,1 0-1 0 0,-1-1 1 0 0,0 1 0 0 0,0 0-1 0 0,1-1 1 0 0,-1 1-1 0 0,1 0 1 0 0,0-1 0 0 0,-1 1-1 0 0,1-1 1 0 0,0 1 0 0 0,0-1-1 0 0,0 1 1 0 0,0-1-1 0 0,0 0 1 0 0,0 1 0 0 0,0-1-1 0 0,1 0 1 0 0,-1 0 0 0 0,0 0-1 0 0,1 0 1 0 0,-1 0-1 0 0,1 0 1 0 0,-1 0 0 0 0,1-1-1 0 0,1 2 7 0 0,37 25-3 0 0,-25-18 55 0 0,0 1-1 0 0,0 0 0 0 0,-1 1 1 0 0,-1 0-1 0 0,1 1 1 0 0,-2 1-1 0 0,0 0 0 0 0,0 1 1 0 0,-2 0-1 0 0,6 8-51 0 0,-15-19 66 0 0,0 1 1 0 0,-1-1-1 0 0,1 0 0 0 0,0 0 1 0 0,-1 1-1 0 0,0-1 0 0 0,0 0 1 0 0,0 0-1 0 0,0 1 0 0 0,0-1 1 0 0,-1 0-1 0 0,0 1 1 0 0,1-1-1 0 0,-1 0 0 0 0,0 0 1 0 0,-1 0-1 0 0,1 0 0 0 0,0 0 1 0 0,-1 0-1 0 0,0 0 0 0 0,0 0 1 0 0,0-1-1 0 0,0 1 0 0 0,0-1 1 0 0,0 1-1 0 0,-1-1 0 0 0,1 0 1 0 0,-1 0-1 0 0,1 0 1 0 0,-1 0-1 0 0,0 0 0 0 0,-2 0-66 0 0,-103 41-2018 0 0,72-43-1236 0 0,16-9-3706 0 0,13 2 2606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2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6 124 0 0,'-3'-1'231'0'0,"1"0"-1"0"0,0 0 0 0 0,-1 0 1 0 0,1 1-1 0 0,0-1 1 0 0,-1 1-1 0 0,1 0 1 0 0,-1 0-1 0 0,1-1 1 0 0,-1 2-1 0 0,1-1 1 0 0,-1 0-1 0 0,1 0 1 0 0,-1 1-1 0 0,1-1 1 0 0,0 1-1 0 0,-1 0 1 0 0,1 0-1 0 0,0 0 1 0 0,0 0-1 0 0,-1 0 1 0 0,1 0-1 0 0,0 1 1 0 0,0-1-1 0 0,0 1 1 0 0,0-1-1 0 0,1 1 1 0 0,-1 0-1 0 0,0 0 1 0 0,1 0-1 0 0,-1 0 1 0 0,1 0-1 0 0,0 0 1 0 0,-1 0-231 0 0,0 2 179 0 0,0 1 0 0 0,1-1 0 0 0,-1 0 1 0 0,1 1-1 0 0,0-1 0 0 0,0 0 0 0 0,0 1 0 0 0,0-1 0 0 0,1 1 1 0 0,0 0-1 0 0,0-1 0 0 0,0 1 0 0 0,0-1 0 0 0,1 1 1 0 0,0-1-1 0 0,0 1 0 0 0,0-1 0 0 0,0 0 0 0 0,1 1 0 0 0,0-1 1 0 0,0 0-1 0 0,0 0 0 0 0,0 0 0 0 0,1 0 0 0 0,-1 0 0 0 0,1-1 1 0 0,0 1-1 0 0,2 0-179 0 0,-3-1 59 0 0,1-1 1 0 0,0 0-1 0 0,0 0 1 0 0,0-1-1 0 0,0 1 1 0 0,0-1-1 0 0,0 1 0 0 0,1-1 1 0 0,-1 0-1 0 0,0 0 1 0 0,1-1-1 0 0,-1 1 1 0 0,1-1-1 0 0,-1 1 1 0 0,1-1-1 0 0,-1 0 1 0 0,0 0-1 0 0,1-1 0 0 0,-1 1 1 0 0,1-1-1 0 0,-1 0 1 0 0,1 0-1 0 0,-1 0 1 0 0,0 0-1 0 0,0 0 1 0 0,0-1-1 0 0,1 1 0 0 0,-1-1 1 0 0,-1 0-1 0 0,1 0 1 0 0,0 0-1 0 0,0 0 1 0 0,-1-1-1 0 0,1 1 1 0 0,-1-1-1 0 0,0 1 1 0 0,0-1-1 0 0,0 0 0 0 0,0 0 1 0 0,0 0-1 0 0,-1 0 1 0 0,1 0-1 0 0,-1 0 1 0 0,0-1-1 0 0,0 1 1 0 0,0 0-1 0 0,0-1 0 0 0,0 0-59 0 0,-2 1-21 0 0,1-1 0 0 0,0 1-1 0 0,-1 0 1 0 0,0-1 0 0 0,0 1 0 0 0,0 0-1 0 0,0 0 1 0 0,0-1 0 0 0,-1 1-1 0 0,1 0 1 0 0,-1 0 0 0 0,0 0-1 0 0,0 1 1 0 0,0-1 0 0 0,0 0-1 0 0,-1 1 1 0 0,1-1 0 0 0,-1 1-1 0 0,1 0 1 0 0,-1 0 0 0 0,0 0-1 0 0,0 0 1 0 0,0 0 0 0 0,0 1-1 0 0,0-1 1 0 0,0 1 0 0 0,0 0 0 0 0,-1 0-1 0 0,1 0 1 0 0,0 0 0 0 0,-1 1-1 0 0,1-1 1 0 0,-2 1 21 0 0,-71-13-8495 0 0,64 13 4762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2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1336 0 0,'8'-5'8777'0'0,"-31"23"-6724"0"0,18-14-1910 0 0,0 1-1 0 0,0 0 1 0 0,1 1-1 0 0,0-1 1 0 0,0 1-1 0 0,0 0 1 0 0,1 0-1 0 0,-1 0 1 0 0,1 0-1 0 0,1 1 0 0 0,-1-1 1 0 0,1 1-1 0 0,1 0 1 0 0,-1 0-1 0 0,1-1 1 0 0,0 1-1 0 0,0 0 1 0 0,1 0-1 0 0,0 0 1 0 0,0 0-1 0 0,1 0 1 0 0,0 0-1 0 0,0 0 0 0 0,1-1 1 0 0,-1 1-1 0 0,2 0 1 0 0,-1-1-1 0 0,1 1 1 0 0,0-1-1 0 0,1 2-142 0 0,190 219 1880 0 0,-191-223-1844 0 0,-1 0 0 0 0,0 0 0 0 0,1 0 0 0 0,-2 0 0 0 0,1 0 0 0 0,0 0 0 0 0,-1 1 0 0 0,0-1 0 0 0,0 1 0 0 0,0-1 0 0 0,-1 1 0 0 0,1-1 0 0 0,-1 1 0 0 0,0-1 0 0 0,0 1 0 0 0,-1-1 0 0 0,0 1 0 0 0,1-1 0 0 0,-1 1 0 0 0,-1-1 0 0 0,1 0 0 0 0,-1 1-1 0 0,1-1 1 0 0,-1 0 0 0 0,-1 0 0 0 0,1 0 0 0 0,0 0 0 0 0,-1-1 0 0 0,0 1 0 0 0,0-1 0 0 0,0 1 0 0 0,0-1 0 0 0,-1 0 0 0 0,1 0 0 0 0,-1 0 0 0 0,1-1 0 0 0,-1 1 0 0 0,0-1 0 0 0,0 0 0 0 0,0 0 0 0 0,-1-1 0 0 0,1 1 0 0 0,0-1 0 0 0,-1 0 0 0 0,1 0 0 0 0,-1 0 0 0 0,1 0 0 0 0,-3-1-36 0 0,6 1-60 0 0,-85 25-2541 0 0,27-29-6948 0 0,41-2 5140 0 0</inkml:trace>
  <inkml:trace contextRef="#ctx0" brushRef="#br0" timeOffset="270.479">111 22 488 0 0,'37'-21'9107'0'0,"48"36"-7156"0"0,-65-10-865 0 0,65 17-46 0 0,81 16 1062 0 0,-112-33-4913 0 0,-1-8-3341 0 0,-50 3 2321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3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427 605 1248 0 0,'-8'-26'7053'0'0,"-101"-42"-34"0"0,99 67-6882 0 0,0-1-1 0 0,0 1 0 0 0,0 1 1 0 0,-1 0-1 0 0,1 1 1 0 0,0 0-1 0 0,0 0 1 0 0,0 1-1 0 0,0 0 1 0 0,0 1-1 0 0,0 0 0 0 0,0 0 1 0 0,1 1-1 0 0,0 1 1 0 0,0 0-1 0 0,0 0 1 0 0,-5 4-137 0 0,5-5 84 0 0,1 1 1 0 0,-1 0 0 0 0,1 1-1 0 0,0-1 1 0 0,1 2-1 0 0,0-1 1 0 0,0 1 0 0 0,0 0-1 0 0,0 0 1 0 0,1 1 0 0 0,1 0-1 0 0,-1 0 1 0 0,1 1 0 0 0,0-1-1 0 0,1 1 1 0 0,0 0 0 0 0,1 0-1 0 0,0 0 1 0 0,0 1 0 0 0,1-1-1 0 0,0 1 1 0 0,0 0-1 0 0,1-1 1 0 0,1 7-85 0 0,5-10 17 0 0,0-1 0 0 0,1 0-1 0 0,0 0 1 0 0,0-1 0 0 0,0 0 0 0 0,1 0 0 0 0,-1 0-1 0 0,1-1 1 0 0,0 0 0 0 0,0-1 0 0 0,0 1-1 0 0,0-1 1 0 0,0 0 0 0 0,1-1 0 0 0,-1 0 0 0 0,1 0-1 0 0,-1-1 1 0 0,1 1 0 0 0,-1-2 0 0 0,1 1-1 0 0,-1-1 1 0 0,0 0 0 0 0,1-1 0 0 0,-1 0 0 0 0,2 0-17 0 0,11-2-263 0 0,0-1 1 0 0,0 0 0 0 0,0-2 0 0 0,-1 0-1 0 0,0-1 1 0 0,0-1 0 0 0,-1-1 0 0 0,-1-1-1 0 0,1 0 1 0 0,-2-1 0 0 0,1-1 0 0 0,-2-1-1 0 0,0 0 1 0 0,0 0 0 0 0,-2-2 0 0 0,0 0-1 0 0,0 0 1 0 0,1-6 262 0 0,36-49-1906 0 0,-49 70 1878 0 0,-8 42 245 0 0,3-26-183 0 0,1 0 0 0 0,1 1 0 0 0,0-1 0 0 0,1 1 0 0 0,0-1 0 0 0,2 1 0 0 0,0-1 0 0 0,0 1 0 0 0,2-1 0 0 0,0 1 0 0 0,0-1 0 0 0,2 0 0 0 0,0 0 0 0 0,1 2-34 0 0,18-2-4215 0 0,-16-12 306 0 0,-6-3 532 0 0</inkml:trace>
  <inkml:trace contextRef="#ctx0" brushRef="#br0" timeOffset="312.46">870 0 1028 0 0,'15'4'4789'0'0,"42"94"2611"0"0,-30 85-2194 0 0,-24-121-3952 0 0,-3 0 1 0 0,-3-1-1 0 0,-2 1 0 0 0,-3-1 1 0 0,-3-1-1 0 0,-8 24-1254 0 0,11-56 487 0 0,-1 0 0 0 0,-1-1 0 0 0,-1 0 0 0 0,-2-1 0 0 0,-1 0 0 0 0,0-1 0 0 0,-2-1 0 0 0,-1 0 0 0 0,-1-1 0 0 0,-1-1 0 0 0,0-1 0 0 0,-2 0 0 0 0,-1-2 0 0 0,-18 13-487 0 0,-65 45-5533 0 0,104-77 2901 0 0,1 0-1985 0 0,0 0-2947 0 0,0 0 579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3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34 473 112 0 0,'-2'3'1400'0'0,"-30"97"6239"0"0,44 65-1179 0 0,-11-163-6398 0 0,-1 0-1 0 0,1 0 0 0 0,0-1 1 0 0,0 1-1 0 0,-1 0 0 0 0,1 0 0 0 0,1-1 1 0 0,-1 1-1 0 0,0 0 0 0 0,0-1 1 0 0,1 1-1 0 0,-1-1 0 0 0,0 0 0 0 0,1 1 1 0 0,0-1-1 0 0,-1 0 0 0 0,1 0 1 0 0,0 0-1 0 0,-1 0 0 0 0,1 0 1 0 0,0 0-1 0 0,0-1 0 0 0,0 1 0 0 0,0-1 1 0 0,0 1-1 0 0,0-1 0 0 0,0 0 1 0 0,0 1-1 0 0,0-1 0 0 0,0 0 0 0 0,0 0 1 0 0,0-1-1 0 0,0 1 0 0 0,0 0 1 0 0,0-1-1 0 0,0 1 0 0 0,-1-1 0 0 0,1 0 1 0 0,0 1-1 0 0,0-1 0 0 0,0 0 1 0 0,0 0-1 0 0,-1 0 0 0 0,2-1-61 0 0,83-48 244 0 0,82-119-868 0 0,-165 169 623 0 0,0 0 0 0 0,0 1 0 0 0,-1-1 1 0 0,1 1-1 0 0,0 0 0 0 0,0 0 0 0 0,-1 0 1 0 0,1 0-1 0 0,0 0 0 0 0,-1 1 1 0 0,1-1-1 0 0,-1 1 0 0 0,0-1 0 0 0,1 1 1 0 0,-1 0-1 0 0,0 0 0 0 0,0 0 0 0 0,0 0 1 0 0,0 1-1 0 0,0-1 0 0 0,-1 0 0 0 0,1 1 1 0 0,-1-1-1 0 0,0 1 0 0 0,1 0 0 0 0,-1-1 1 0 0,0 1-1 0 0,-1 0 0 0 0,1 0 0 0 0,0 0 1 0 0,-1 1 0 0 0,15 22 305 0 0,-11-20-255 0 0,0 0 0 0 0,0-1 0 0 0,1 0 0 0 0,0 0-1 0 0,0 0 1 0 0,0 0 0 0 0,1-1 0 0 0,0 0 0 0 0,-1 0-1 0 0,1-1 1 0 0,1 1 0 0 0,-1-1 0 0 0,0 0 0 0 0,1-1-1 0 0,-1 0 1 0 0,1 0 0 0 0,0 0 0 0 0,0-1 0 0 0,0 0-1 0 0,0 0 1 0 0,0-1 0 0 0,0 0 0 0 0,0 0 0 0 0,0 0 0 0 0,0-1-1 0 0,-1 0 1 0 0,1-1 0 0 0,0 0 0 0 0,0 0 0 0 0,-1 0-1 0 0,1 0 1 0 0,-1-1 0 0 0,0 0 0 0 0,1-1 0 0 0,-2 0-1 0 0,1 1 1 0 0,3-4-50 0 0,0-1 3 0 0,-1 0-1 0 0,0-1 0 0 0,0 0 1 0 0,0-1-1 0 0,-1 0 1 0 0,-1 0-1 0 0,1 0 0 0 0,-2-1 1 0 0,0 0-1 0 0,0 0 1 0 0,-1 0-1 0 0,0 0 0 0 0,-1-1 1 0 0,0 0-1 0 0,-1 0 1 0 0,0 0-1 0 0,-1 0 1 0 0,0 0-1 0 0,-1 0 0 0 0,-1-8-2 0 0,-19-65-3680 0 0,-29 16-5540 0 0,41 61 5171 0 0</inkml:trace>
  <inkml:trace contextRef="#ctx0" brushRef="#br0" timeOffset="234.364">912 380 396 0 0,'45'146'12933'0'0,"-32"-113"-11082"0"0,1 4-1830 0 0,-10-11-8489 0 0,-4-18 4679 0 0</inkml:trace>
  <inkml:trace contextRef="#ctx0" brushRef="#br0" timeOffset="421.9">998 197 896 0 0,'0'-13'4126'0'0,"6"8"5962"0"0,14 12-10182 0 0,28 13-750 0 0,-20-6-6929 0 0,-27-13 4174 0 0</inkml:trace>
  <inkml:trace contextRef="#ctx0" brushRef="#br0" timeOffset="624.944">1194 0 572 0 0,'0'0'1540'0'0,"0"0"74"0"0,1 5 71 0 0,53 152 7359 0 0,0-2-5217 0 0,-19-39-1585 0 0,11 33-458 0 0,-7-51-3515 0 0,-39-98 1704 0 0,21 39-2563 0 0,-12-28-637 0 0,1-3-3515 0 0,-8-7 2247 0 0</inkml:trace>
  <inkml:trace contextRef="#ctx0" brushRef="#br0" timeOffset="883.676">1723 422 576 0 0,'1'-4'385'0'0,"0"0"0"0"0,-1 0 0 0 0,0 1-1 0 0,0-1 1 0 0,0 0 0 0 0,0 0 0 0 0,-1 0 0 0 0,0 1 0 0 0,1-1-1 0 0,-1 0 1 0 0,0 1 0 0 0,-1-1 0 0 0,1 0 0 0 0,-1 1 0 0 0,0 0 0 0 0,1-1-1 0 0,-1 1 1 0 0,-1 0 0 0 0,1 0 0 0 0,0 0 0 0 0,-1 0 0 0 0,-1-1-385 0 0,-80-35 3924 0 0,-121 9-219 0 0,92 18-5688 0 0,107 11 1139 0 0,-7-1-302 0 0,2-1-4808 0 0,-1-2 2161 0 0</inkml:trace>
  <inkml:trace contextRef="#ctx0" brushRef="#br0" timeOffset="1141.914">1530 65 1148 0 0,'40'170'10499'0'0,"48"137"556"0"0,-52-222-6591 0 0,-36-84-4227 0 0,0-1-35 0 0,70-78-151 0 0,66-87-947 0 0,-97 210 1613 0 0,8 33-3130 0 0,-22-61-2286 0 0,7-5-3752 0 0,1-4 1749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3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144 419 928 0 0,'-12'-8'9722'0'0,"4"12"-9410"0"0,0-1 0 0 0,0 2 0 0 0,0-1-1 0 0,0 1 1 0 0,1 0 0 0 0,0 0 0 0 0,0 1 0 0 0,0 0 0 0 0,1 0 0 0 0,0 1 0 0 0,0 0 0 0 0,1 0 0 0 0,-1 0 0 0 0,1 0 0 0 0,1 1 0 0 0,0 0 0 0 0,0 0 0 0 0,0 0 0 0 0,1 1 0 0 0,1-1 0 0 0,-1 1 0 0 0,1 0 0 0 0,1-1 0 0 0,-1 1 0 0 0,2 0-1 0 0,-1 0 1 0 0,1 6-312 0 0,5-6 96 0 0,1-1 0 0 0,0 0 0 0 0,0 0 0 0 0,1 0 0 0 0,0 0 0 0 0,0-1 0 0 0,1 0 0 0 0,0-1 0 0 0,0 0 0 0 0,0 0 0 0 0,1-1 0 0 0,0 0 0 0 0,0 0 0 0 0,1-1-96 0 0,-1 2 59 0 0,5 2 44 0 0,2-1 114 0 0,-1 0 1 0 0,0 2 0 0 0,-1 0 0 0 0,0 0-1 0 0,-1 1 1 0 0,1 1 0 0 0,-2 0 0 0 0,0 1-1 0 0,0 0 1 0 0,-1 1 0 0 0,-1 0 0 0 0,0 1-1 0 0,-1 0 1 0 0,5 9-218 0 0,-14-20 41 0 0,1 1 0 0 0,-1-1 0 0 0,0 0 0 0 0,0 0 0 0 0,0 0 0 0 0,-1 0 0 0 0,1 1 0 0 0,-1-1 0 0 0,1 0 0 0 0,-1 0 0 0 0,0 0 0 0 0,0 0 0 0 0,-1 0 0 0 0,1 0 0 0 0,-1-1 0 0 0,1 1 0 0 0,-1 0 0 0 0,0-1 0 0 0,0 1 0 0 0,0-1 0 0 0,0 1 0 0 0,0-1 0 0 0,-1 0 0 0 0,1 0-1 0 0,-1 0 1 0 0,1 0 0 0 0,-1-1 0 0 0,0 1 0 0 0,0-1 0 0 0,1 1 0 0 0,-3-1-41 0 0,-94 34-3833 0 0,51-38-990 0 0,19-8-2478 0 0,11 1 2274 0 0</inkml:trace>
  <inkml:trace contextRef="#ctx0" brushRef="#br0" timeOffset="249.971">66 386 1456 0 0,'42'-15'8315'0'0,"34"19"-4777"0"0,-55-2-2508 0 0,99 13 2180 0 0,103 6-1382 0 0,-213-21-2217 0 0,28-2-3334 0 0,-16-7-3063 0 0,-12 3 2015 0 0</inkml:trace>
  <inkml:trace contextRef="#ctx0" brushRef="#br0" timeOffset="613.096">752 1 1272 0 0,'-73'25'7560'0'0,"71"-22"-7381"0"0,0-1-1 0 0,0 1 1 0 0,1 0 0 0 0,-1 0 0 0 0,0-1 0 0 0,1 1 0 0 0,0 0 0 0 0,0 0-1 0 0,0 0 1 0 0,0 0 0 0 0,0 1 0 0 0,0-1 0 0 0,1 0 0 0 0,-1 0 0 0 0,1 0 0 0 0,0 1-1 0 0,0-1 1 0 0,1 0 0 0 0,-1 0 0 0 0,0 0 0 0 0,1 1 0 0 0,0-1 0 0 0,0 0 0 0 0,0 0-1 0 0,0 0 1 0 0,0 0 0 0 0,1 0 0 0 0,-1 0 0 0 0,1-1 0 0 0,0 1 0 0 0,0 0-1 0 0,0-1 1 0 0,0 1 0 0 0,0-1 0 0 0,1 0-179 0 0,-1 1 105 0 0,0-1 0 0 0,1 0 0 0 0,-1 0 0 0 0,1 0 0 0 0,0 0 0 0 0,0-1 0 0 0,-1 1 0 0 0,1-1 0 0 0,0 0 0 0 0,0 0 1 0 0,1 0-1 0 0,-1 0 0 0 0,0 0 0 0 0,0 0 0 0 0,0-1 0 0 0,1 0 0 0 0,-1 1 0 0 0,0-1 0 0 0,0-1 0 0 0,1 1 0 0 0,-1 0 0 0 0,0-1 0 0 0,0 0 0 0 0,0 1 0 0 0,0-1 0 0 0,1 0 0 0 0,-1-1 0 0 0,-1 1 0 0 0,1 0 0 0 0,0-1 0 0 0,0 0 0 0 0,0 0 0 0 0,-1 0 1 0 0,1 0-1 0 0,-1 0 0 0 0,0 0 0 0 0,1-1 0 0 0,-1 1 0 0 0,0-1 0 0 0,0 1 0 0 0,-1-1 0 0 0,1 0 0 0 0,0 0 0 0 0,-1 0 0 0 0,0 0 0 0 0,0 0 0 0 0,0 0 0 0 0,0 0 0 0 0,0 0 0 0 0,0 0 0 0 0,-1-1 0 0 0,0 1 0 0 0,0 0 0 0 0,0 0 0 0 0,0-1 0 0 0,0 1 1 0 0,0 0-1 0 0,-1 0 0 0 0,0-1 0 0 0,0 0-105 0 0,1 1-48 0 0,0 1 0 0 0,0 0 0 0 0,0 0 0 0 0,-1 0 0 0 0,1-1 0 0 0,-1 1 0 0 0,1 0 0 0 0,-1 0 0 0 0,0 0 1 0 0,0 0-1 0 0,0 0 0 0 0,0 0 0 0 0,0 0 0 0 0,0 1 0 0 0,-1-1 0 0 0,1 0 0 0 0,0 0 0 0 0,-1 1 0 0 0,1-1 0 0 0,-1 1 1 0 0,0-1-1 0 0,0 1 0 0 0,1 0 0 0 0,-1 0 0 0 0,0 0 0 0 0,0 0 0 0 0,0 0 0 0 0,0 0 0 0 0,0 0 0 0 0,-1 1 0 0 0,1-1 0 0 0,0 1 1 0 0,0 0-1 0 0,-1-1 48 0 0,-49 6-10811 0 0,36-1 5772 0 0</inkml:trace>
  <inkml:trace contextRef="#ctx0" brushRef="#br0" timeOffset="1664.767">1170 194 284 0 0,'-6'-6'-84'0'0,"6"-2"10860"0"0,8 7-9568 0 0,-8 1-886 0 0,0 0-14 0 0,0 0-17 0 0,0 0-9 0 0,0 0-9 0 0,0 0-9 0 0,0 0-9 0 0,0 0-11 0 0,0 0-16 0 0,0 0-11 0 0,0 0-4 0 0,0 0 8 0 0,0 0 1 0 0,5-4 140 0 0,-7 5 3508 0 0,-26 17-3704 0 0,1 2 1 0 0,1 0-1 0 0,1 2 1 0 0,1 0-1 0 0,1 2 1 0 0,1 1-1 0 0,1 0 1 0 0,1 2-1 0 0,1 0 1 0 0,2 1-1 0 0,1 1 0 0 0,1 1 1 0 0,1 0-1 0 0,2 0 1 0 0,1 2-1 0 0,-3 15-166 0 0,6-25 48 0 0,1 1 0 0 0,1 0 0 0 0,1 0 1 0 0,0 0-1 0 0,2 1 0 0 0,1 0 0 0 0,1-1 0 0 0,1 1 0 0 0,1 0 0 0 0,1 0 0 0 0,1-1 0 0 0,1 1 0 0 0,2-1 0 0 0,0 0 0 0 0,1-1 0 0 0,1 1 0 0 0,1-1 0 0 0,1-1 0 0 0,1 0 0 0 0,1 0 0 0 0,1-1 0 0 0,0-1 0 0 0,2 0 0 0 0,0 0 0 0 0,5 2-48 0 0,-14-17-129 0 0,-1-1 0 0 0,1 0 0 0 0,0 0-1 0 0,1-1 1 0 0,-1 0 0 0 0,0 0 0 0 0,1 0 0 0 0,-1-1-1 0 0,1 0 1 0 0,0 0 0 0 0,-1 0 0 0 0,1-1 0 0 0,0 0-1 0 0,-1-1 1 0 0,7 0 129 0 0,25-8-3967 0 0,-7-7-4410 0 0,-16 5 3127 0 0</inkml:trace>
  <inkml:trace contextRef="#ctx0" brushRef="#br0" timeOffset="2473.505">1281 647 20 0 0,'-7'-12'5302'0'0,"6"17"687"0"0,2 2-6008 0 0,46 152 4571 0 0,71 98 1223 0 0,-88-223-3634 0 0,-29-34-1801 0 0,-1 0-37 0 0,22-21 336 0 0,-13 3-606 0 0,-1-1-1 0 0,0 0 1 0 0,-2 0-1 0 0,0 0 1 0 0,-1-1-1 0 0,-1 0 1 0 0,-1 0-1 0 0,-1 0 1 0 0,0-1-1 0 0,-2 1 1 0 0,0 0-1 0 0,-3-15-32 0 0,3 7-122 0 0,0 8-783 0 0,-1-66-54 0 0,-1 58-3614 0 0,-1-2-5000 0 0,2 20 4341 0 0</inkml:trace>
  <inkml:trace contextRef="#ctx0" brushRef="#br0" timeOffset="2833.705">1695 757 652 0 0,'30'25'7514'0'0,"43"-26"-3445"0"0,-68 1-3909 0 0,0-1-1 0 0,-1 1 1 0 0,1-1 0 0 0,-1 0-1 0 0,1 0 1 0 0,-1-1 0 0 0,0 1-1 0 0,0-1 1 0 0,1 0 0 0 0,-1 0-1 0 0,0 0 1 0 0,0-1 0 0 0,-1 1-1 0 0,1-1 1 0 0,-1 0 0 0 0,1 0-1 0 0,-1-1 1 0 0,0 1 0 0 0,0 0-1 0 0,0-1 1 0 0,0 0 0 0 0,-1 0-1 0 0,0 0 1 0 0,0 0 0 0 0,0 0-1 0 0,0 0 1 0 0,0 0 0 0 0,-1-1-1 0 0,0 1 1 0 0,0-1 0 0 0,0 1-1 0 0,0-1 1 0 0,-1 1 0 0 0,0-1-1 0 0,0 0 1 0 0,0 1-160 0 0,-4 1 42 0 0,0 0 1 0 0,-1 1-1 0 0,1 0 1 0 0,-1 0-1 0 0,1 0 0 0 0,-1 0 1 0 0,0 1-1 0 0,0-1 1 0 0,0 1-1 0 0,1 0 1 0 0,-1 1-1 0 0,0-1 0 0 0,0 1 1 0 0,0 0-1 0 0,0 1 1 0 0,0-1-1 0 0,0 1 0 0 0,0 0 1 0 0,0 0-1 0 0,0 0 1 0 0,0 1-1 0 0,1-1 0 0 0,-1 1 1 0 0,1 1-1 0 0,-1-1 1 0 0,1 0-1 0 0,0 1 1 0 0,0 0-1 0 0,0 0 0 0 0,0 0 1 0 0,-2 3-43 0 0,-3 2 33 0 0,0 1 1 0 0,1-1-1 0 0,0 2 1 0 0,1-1-1 0 0,-1 1 1 0 0,2 0-1 0 0,0 1 1 0 0,0-1 0 0 0,0 1-1 0 0,2 0 1 0 0,-1 1-1 0 0,2-1 1 0 0,-1 1-1 0 0,1 0 1 0 0,0 6-34 0 0,2-13 14 0 0,0 1 1 0 0,0 0 0 0 0,1-1 0 0 0,0 1-1 0 0,0 0 1 0 0,0-1 0 0 0,0 1 0 0 0,1 0-1 0 0,0 0 1 0 0,0-1 0 0 0,1 1 0 0 0,0-1-1 0 0,0 0 1 0 0,0 1 0 0 0,0-1 0 0 0,1 0-1 0 0,0 0 1 0 0,0 0 0 0 0,0-1 0 0 0,1 1-1 0 0,-1-1 1 0 0,1 1 0 0 0,0-1 0 0 0,0 0-1 0 0,1-1 1 0 0,-1 1 0 0 0,1-1-1 0 0,0 0 1 0 0,0 0 0 0 0,0-1 0 0 0,0 1-1 0 0,0-1 1 0 0,4 1-15 0 0,1 0-171 0 0,1-1 0 0 0,0 0 1 0 0,-1-1-1 0 0,1 0 0 0 0,0-1 0 0 0,0 0 0 0 0,0-1 0 0 0,-1 0 1 0 0,1-1-1 0 0,0 0 0 0 0,-1 0 0 0 0,1-1 0 0 0,-1 0 0 0 0,0-1 0 0 0,0 0 1 0 0,8-6 170 0 0,76-74-6830 0 0,-79 60 2772 0 0,0 0 308 0 0</inkml:trace>
  <inkml:trace contextRef="#ctx0" brushRef="#br0" timeOffset="3108.972">2115 742 1224 0 0,'7'1'3822'0'0,"7"215"8258"0"0,-16-164-8633 0 0,2-51-3181 0 0,0-1-27 0 0,0 0-37 0 0,0 0-16 0 0,-3-3-7 0 0,0-8-191 0 0,1-1-1 0 0,0 1 0 0 0,0 0 1 0 0,1-1-1 0 0,1 1 0 0 0,0-1 1 0 0,0 1-1 0 0,1-1 1 0 0,1 1-1 0 0,0 0 0 0 0,0-1 1 0 0,1 1-1 0 0,1 0 0 0 0,-1 0 1 0 0,2 1-1 0 0,0-1 0 0 0,0 1 1 0 0,1 0-1 0 0,0 0 1 0 0,0 1-1 0 0,1 0 0 0 0,8-8 13 0 0,130-120-3655 0 0,-30 72-6442 0 0,-85 50 5814 0 0</inkml:trace>
  <inkml:trace contextRef="#ctx0" brushRef="#br0" timeOffset="3343.32">2687 226 64 0 0,'-10'16'9472'0'0,"13"50"-7825"0"0,-2-56-769 0 0,48 429 6486 0 0,-45-378-7297 0 0,0 4-1877 0 0,2-23-4023 0 0,-5-39 1349 0 0,0-2 343 0 0</inkml:trace>
  <inkml:trace contextRef="#ctx0" brushRef="#br0" timeOffset="3499.565">2887 657 820 0 0,'-4'-5'712'0'0,"1"0"1"0"0,-1 0-1 0 0,0 0 0 0 0,0 1 1 0 0,0-1-1 0 0,0 1 0 0 0,-1 0 0 0 0,0 1 1 0 0,0-1-1 0 0,0 1 0 0 0,0 0 1 0 0,0 0-1 0 0,-1 1 0 0 0,1-1 0 0 0,-1 1 1 0 0,0 0-1 0 0,0 1-712 0 0,-109-18 352 0 0,39 10-7599 0 0,65 5 3853 0 0</inkml:trace>
  <inkml:trace contextRef="#ctx0" brushRef="#br0" timeOffset="3687.033">2838 523 668 0 0,'30'265'13747'0'0,"-21"-229"-13849"0"0,-6-27-8236 0 0,-3-9 4975 0 0</inkml:trace>
  <inkml:trace contextRef="#ctx0" brushRef="#br0" timeOffset="3968.273">2889 373 1440 0 0,'-17'-34'9274'0'0,"17"32"-7979"0"0,25 28 6242 0 0,3 2-9942 0 0,-8-5-6681 0 0,-13-15 4559 0 0</inkml:trace>
  <inkml:trace contextRef="#ctx0" brushRef="#br0" timeOffset="4233.928">3227 400 1044 0 0,'-6'-1'1213'0'0,"-44"-1"7809"0"0,17 22-7375 0 0,19-7-1315 0 0,1 1 1 0 0,0 0-1 0 0,0 1 1 0 0,2 0-1 0 0,0 1 1 0 0,1 0-1 0 0,0 1 1 0 0,2 0-1 0 0,0 0 1 0 0,0 1-1 0 0,2 0 1 0 0,0 1-1 0 0,2-1 0 0 0,0 1 1 0 0,-1 9-333 0 0,5-24 5 0 0,0-1 0 0 0,0 0 0 0 0,0 1 0 0 0,0-1 0 0 0,1 1 0 0 0,0-1 0 0 0,-1 0 0 0 0,1 1 0 0 0,0-1 0 0 0,1 0 0 0 0,-1 0 0 0 0,0 0 0 0 0,1 0 0 0 0,0 0 0 0 0,0 0 0 0 0,0 0 0 0 0,0 0 0 0 0,0-1 0 0 0,1 1 0 0 0,-1-1 0 0 0,1 0 0 0 0,-1 1 0 0 0,1-1 0 0 0,0 0-1 0 0,0-1 1 0 0,0 1 0 0 0,0 0 0 0 0,0-1 0 0 0,0 0 0 0 0,0 0 0 0 0,1 0 0 0 0,-1 0 0 0 0,0 0 0 0 0,1-1 0 0 0,-1 1 0 0 0,1-1 0 0 0,-1 0 0 0 0,2 0-5 0 0,138-11-5898 0 0,-98 2 1281 0 0,1 0 350 0 0</inkml:trace>
  <inkml:trace contextRef="#ctx0" brushRef="#br0" timeOffset="4921.286">3612 451 580 0 0,'-11'-1'569'0'0,"0"0"0"0"0,0 1 0 0 0,0 1 0 0 0,0 0 0 0 0,0 0 1 0 0,0 1-1 0 0,0 0 0 0 0,1 1 0 0 0,-1 0 0 0 0,1 1 0 0 0,-1 0 0 0 0,1 1 0 0 0,-5 3-569 0 0,6-2 233 0 0,-1-1 0 0 0,1 1 0 0 0,1 1 0 0 0,-1 0 0 0 0,1 0 0 0 0,0 1 0 0 0,1 0 0 0 0,0 0 0 0 0,0 0 0 0 0,1 1 0 0 0,0 0 0 0 0,0 1 0 0 0,1-1 0 0 0,0 1 0 0 0,1 0 0 0 0,0 0 0 0 0,1 0 0 0 0,0 1 0 0 0,0-1 0 0 0,1 1 0 0 0,0 4-233 0 0,2-14 13 0 0,-1 0 1 0 0,1 0-1 0 0,-1 1 1 0 0,1-1 0 0 0,-1 0-1 0 0,1 0 1 0 0,0 1-1 0 0,0-1 1 0 0,0 0 0 0 0,0 1-1 0 0,0-1 1 0 0,0 1-1 0 0,0-1 1 0 0,0 0 0 0 0,0 1-1 0 0,1-1 1 0 0,-1 0-1 0 0,0 0 1 0 0,1 1 0 0 0,-1-1-1 0 0,1 0 1 0 0,0 0 0 0 0,-1 0-1 0 0,1 1 1 0 0,0-1-1 0 0,0 0 1 0 0,-1 0 0 0 0,1 0-1 0 0,0 0 1 0 0,0 0-1 0 0,0-1 1 0 0,0 1 0 0 0,1 0-1 0 0,-1 0 1 0 0,0-1-1 0 0,0 1 1 0 0,0-1 0 0 0,1 1-1 0 0,-1-1 1 0 0,0 1-1 0 0,0-1 1 0 0,1 0 0 0 0,-1 1-1 0 0,0-1 1 0 0,1 0 0 0 0,-1 0-1 0 0,0 0 1 0 0,1 0-1 0 0,-1 0 1 0 0,0-1 0 0 0,1 1-1 0 0,-1 0 1 0 0,0 0-1 0 0,1-1 1 0 0,-1 1 0 0 0,0-1-1 0 0,1 0-13 0 0,69-49-1085 0 0,-55 32 954 0 0,-1-2 0 0 0,0 0 0 0 0,-1-1 0 0 0,-2 0 1 0 0,0-1-1 0 0,-1 0 0 0 0,-1-1 0 0 0,4-13 131 0 0,-3 11 182 0 0,-8 38 197 0 0,-6 44 203 0 0,1-46-499 0 0,0 1 0 0 0,1-1-1 0 0,1 0 1 0 0,0 1 0 0 0,1-1-1 0 0,0 1 1 0 0,0-1 0 0 0,1 0 0 0 0,1 0-1 0 0,0 0 1 0 0,1 0 0 0 0,0 0-1 0 0,0-1 1 0 0,1 1 0 0 0,0-1 0 0 0,1 0-1 0 0,5 6-82 0 0,-6-14 5 0 0,-1-1 0 0 0,1 0-1 0 0,-1 0 1 0 0,1 0 0 0 0,0 0 0 0 0,0-1-1 0 0,-1 1 1 0 0,1-1 0 0 0,0 0-1 0 0,0-1 1 0 0,0 1 0 0 0,-1-1-1 0 0,1 0 1 0 0,0 0 0 0 0,-1-1 0 0 0,1 1-1 0 0,-1-1 1 0 0,0 0 0 0 0,1 0-1 0 0,-1-1 1 0 0,0 1 0 0 0,0-1 0 0 0,0 0-1 0 0,-1 0 1 0 0,1 0 0 0 0,-1 0-1 0 0,1-1 1 0 0,-1 0 0 0 0,0 1 0 0 0,0-1-1 0 0,-1 0 1 0 0,1 0 0 0 0,-1-1-5 0 0,13-22-83 0 0,-1-1-1 0 0,-1 0 1 0 0,-2-1 0 0 0,0 0 0 0 0,-3 0 0 0 0,0-1 0 0 0,-2-1 0 0 0,-1 1 0 0 0,-1-1 0 0 0,-2 0 0 0 0,-1-15 83 0 0,-12-79-246 0 0,9 125 254 0 0,0-1 1 0 0,0 1 0 0 0,1 0 0 0 0,-1 0 0 0 0,0 0 0 0 0,0 0-1 0 0,0 0 1 0 0,1 1 0 0 0,-1-1 0 0 0,0 1 0 0 0,0-1 0 0 0,1 1-1 0 0,-1-1 1 0 0,1 1 0 0 0,-1 0 0 0 0,0 0 0 0 0,1 0 0 0 0,-1 0-1 0 0,1 0 1 0 0,0 0 0 0 0,-1 0 0 0 0,1 0 0 0 0,0 1 0 0 0,0-1-1 0 0,-1 0 1 0 0,1 1 0 0 0,0-1 0 0 0,1 1 0 0 0,-1-1 0 0 0,0 1 0 0 0,0 0-1 0 0,1-1 1 0 0,-1 1 0 0 0,1 0 0 0 0,-1-1 0 0 0,1 1 0 0 0,0 0-1 0 0,-1 0 1 0 0,1 1-9 0 0,-7 25 126 0 0,0 1-1 0 0,2 0 1 0 0,2 1 0 0 0,0-1-1 0 0,2 0 1 0 0,1 1 0 0 0,2-1-1 0 0,0 1 1 0 0,2-1-1 0 0,5 14-125 0 0,34 76 612 0 0,-39-117-615 0 0,-1-1-1 0 0,1 0 1 0 0,-1 0 0 0 0,1 0 0 0 0,0 0 0 0 0,-1 0 0 0 0,1-1 0 0 0,0 1-1 0 0,0-1 1 0 0,-1 0 0 0 0,1 0 0 0 0,0-1 0 0 0,0 1 0 0 0,-1-1 0 0 0,1 0 0 0 0,0 0-1 0 0,-1 0 1 0 0,1 0 0 0 0,-1 0 0 0 0,1-1 0 0 0,-1 0 0 0 0,0 0 0 0 0,0 0-1 0 0,0 0 1 0 0,0 0 0 0 0,0 0 0 0 0,0-1 0 0 0,0 0 0 0 0,-1 1 0 0 0,1-1-1 0 0,-1 0 1 0 0,0 0 0 0 0,0-1 0 0 0,1-1 3 0 0,14-25-157 0 0,-2-1 1 0 0,-1 0-1 0 0,-2-1 0 0 0,-1-1 0 0 0,-2 1 1 0 0,-1-2-1 0 0,-1 1 0 0 0,-2-1 0 0 0,-1 0 1 0 0,-2-20 156 0 0,5-8-172 0 0,-6-107 856 0 0,-1 168-550 0 0,0 1 26 0 0,-2 3 49 0 0,-4 8-66 0 0,1 1 0 0 0,1 0 0 0 0,0 0 0 0 0,0 0 0 0 0,1 0 0 0 0,1 1 0 0 0,0 0 0 0 0,1-1 0 0 0,0 1 0 0 0,1 0-1 0 0,0 2-142 0 0,-2 23 374 0 0,-3 18-131 0 0,-11 188 2018 0 0,29-84-4278 0 0,-4-144-716 0 0,9-12-4329 0 0,-10-4 2984 0 0</inkml:trace>
  <inkml:trace contextRef="#ctx0" brushRef="#br0" timeOffset="5249.406">4229 352 460 0 0,'-8'14'922'0'0,"1"0"0"0"0,0 0 0 0 0,1 0 0 0 0,0 1 0 0 0,1 0-1 0 0,1 0 1 0 0,0 0 0 0 0,1 0 0 0 0,1 1 0 0 0,0 0 0 0 0,1-1 0 0 0,1 1 0 0 0,0 0 0 0 0,1-1 0 0 0,3 16-922 0 0,-2-29 85 0 0,0 0 0 0 0,-1-1 0 0 0,1 1 0 0 0,0 0 0 0 0,0-1 0 0 0,0 0 0 0 0,0 1 0 0 0,1-1 0 0 0,-1 0 0 0 0,0 0 0 0 0,0 0 0 0 0,1-1 0 0 0,-1 1 0 0 0,0-1 0 0 0,1 1 0 0 0,-1-1 0 0 0,1 0 0 0 0,-1 1 0 0 0,1-1 0 0 0,-1 0 0 0 0,0-1 0 0 0,1 1 0 0 0,-1 0 0 0 0,1-1 0 0 0,-1 0 0 0 0,0 1 0 0 0,1-1 0 0 0,-1 0 0 0 0,0 0 0 0 0,0 0 0 0 0,0 0 0 0 0,0-1 0 0 0,0 1 0 0 0,0 0 0 0 0,0-1 0 0 0,0 0 1 0 0,0 1-1 0 0,-1-1 0 0 0,1 0 0 0 0,0 0 0 0 0,-1 0 0 0 0,1-1-85 0 0,18-16 31 0 0,0-1 0 0 0,-2-1 1 0 0,0-1-1 0 0,-1 0 0 0 0,-2-1 1 0 0,0 0-1 0 0,-1-2 0 0 0,4-11-31 0 0,11-17-64 0 0,21-25-83 0 0,-36 112 686 0 0,-14-7-163 0 0,-2 1 1 0 0,0-1-1 0 0,-2-1 1 0 0,-1 1 0 0 0,-2 0-1 0 0,0-1 1 0 0,-2-1-1 0 0,-8 20-376 0 0,14-38 106 0 0,-14 40 342 0 0,-1 0 1 0 0,-3-2-1 0 0,-1 0 0 0 0,-3-2 1 0 0,-1 0-1 0 0,-2-2 0 0 0,-9 8-448 0 0,-62 45-3796 0 0,-21-26-6716 0 0,76-52 4670 0 0</inkml:trace>
  <inkml:trace contextRef="#ctx0" brushRef="#br0" timeOffset="5874.302">1689 1647 584 0 0,'-79'-9'10716'0'0,"12"59"-6601"0"0,59-40-3833 0 0,0 0 1 0 0,1 1 0 0 0,0-1 0 0 0,1 1 0 0 0,0 1 0 0 0,1-1 0 0 0,1 1 0 0 0,-1 0-1 0 0,2 0 1 0 0,0 0 0 0 0,0 0 0 0 0,0 10-283 0 0,1-17 72 0 0,1-1 0 0 0,0 0 0 0 0,1 1 0 0 0,-1-1 0 0 0,1 1 0 0 0,0 0 0 0 0,0-1 0 0 0,0 1-1 0 0,1-1 1 0 0,-1 1 0 0 0,1-1 0 0 0,0 1 0 0 0,0-1 0 0 0,1 0 0 0 0,-1 1 0 0 0,1-1 0 0 0,0 0 0 0 0,0 0 0 0 0,1 0 0 0 0,-1 0 0 0 0,1-1 0 0 0,0 1 0 0 0,0-1 0 0 0,0 1-1 0 0,0-1 1 0 0,1 0 0 0 0,-1 0 0 0 0,1-1 0 0 0,0 1 0 0 0,-1-1 0 0 0,1 0 0 0 0,0 1 0 0 0,1-2 0 0 0,-1 1 0 0 0,0 0 0 0 0,0-1 0 0 0,1 0 0 0 0,-1 0 0 0 0,1 0 0 0 0,-1-1-1 0 0,1 0 1 0 0,-1 1 0 0 0,1-1 0 0 0,0-1 0 0 0,-1 1 0 0 0,1-1 0 0 0,-1 0 0 0 0,3 0-72 0 0,1-4 14 0 0,0 1 0 0 0,-1-1 0 0 0,1 0 0 0 0,-1-1 1 0 0,0 1-1 0 0,-1-1 0 0 0,1-1 0 0 0,-1 1 0 0 0,0-1 0 0 0,-1 0 0 0 0,0-1 0 0 0,0 1 0 0 0,-1-1 0 0 0,1 0 0 0 0,-2 0 1 0 0,1-1-1 0 0,-1 1 0 0 0,0-1 0 0 0,-1 1 0 0 0,0-1 0 0 0,0 0 0 0 0,-1 0 0 0 0,-1 0 0 0 0,1 0 0 0 0,-1 0 0 0 0,-1 0 1 0 0,1 0-1 0 0,-1 0 0 0 0,-1 0 0 0 0,0 1 0 0 0,0-1 0 0 0,-1 0 0 0 0,0 1 0 0 0,-1 0 0 0 0,1 0 0 0 0,-5-7-14 0 0,-22-35-1721 0 0,17 35-1990 0 0,-1 2-4182 0 0,8 8 2581 0 0</inkml:trace>
  <inkml:trace contextRef="#ctx0" brushRef="#br0" timeOffset="6327.539">1825 1717 728 0 0,'25'169'10531'0'0,"52"195"352"0"0,-38-219-6761 0 0,-36-132-2872 0 0,-6-24-986 0 0,-6-31-293 0 0,8-79-407 0 0,4 0 0 0 0,6 1 0 0 0,11-38 436 0 0,-16 125-101 0 0,44-150-705 0 0,-45 180 807 0 0,1 1 1 0 0,-1-1-1 0 0,1 1 0 0 0,-1 0 0 0 0,1 0 0 0 0,0 0 0 0 0,0 1 0 0 0,0-1 1 0 0,0 1-1 0 0,0 0 0 0 0,0 0 0 0 0,0 1 0 0 0,0-1 0 0 0,1 1 0 0 0,-1 0 1 0 0,0 0-1 0 0,0 0 0 0 0,0 1 0 0 0,1-1 0 0 0,-1 1 0 0 0,0 0 0 0 0,0 0 1 0 0,0 0-1 0 0,0 1 0 0 0,0 0 0 0 0,-1-1 0 0 0,1 1 0 0 0,0 1 0 0 0,-1-1 0 0 0,1 0 1 0 0,-1 1-1 0 0,0 0 0 0 0,0 0 0 0 0,0 0 0 0 0,0 0 0 0 0,0 0 0 0 0,-1 0 1 0 0,0 1-1 0 0,1-1 0 0 0,-1 1 0 0 0,0 0 0 0 0,-1 0 0 0 0,1 0 0 0 0,-1 0 1 0 0,0 0-1 0 0,0 0 0 0 0,0 0 0 0 0,0 1-1 0 0,-4 2-13 0 0,1 0-1 0 0,-2 0 1 0 0,1 0 0 0 0,-1 0-1 0 0,0-1 1 0 0,0 1-1 0 0,-1-1 1 0 0,0 0 0 0 0,0-1-1 0 0,0 1 1 0 0,-1-1 0 0 0,0 0-1 0 0,0 0 1 0 0,0-1 0 0 0,0 0-1 0 0,-1 0 1 0 0,0 0-1 0 0,-1-1 14 0 0,-82 42-3398 0 0,84-42 2920 0 0,-32 10-3086 0 0,12-12-5182 0 0,17-2 3592 0 0</inkml:trace>
  <inkml:trace contextRef="#ctx0" brushRef="#br0" timeOffset="6796.209">2349 1649 1312 0 0,'9'41'6202'0'0,"-6"28"-2092"0"0,-1-30-2287 0 0,30 158 3678 0 0,-22 51 2208 0 0,-16-320-6746 0 0,99-426-2799 0 0,-92 492 1812 0 0,1-1 1 0 0,0 1 0 0 0,0-1 0 0 0,1 1-1 0 0,0 0 1 0 0,0 0 0 0 0,0 0 0 0 0,1 1-1 0 0,0-1 1 0 0,0 1 0 0 0,0 0-1 0 0,1 0 1 0 0,-1 0 0 0 0,1 0 0 0 0,1 1-1 0 0,-1 0 1 0 0,1 0 0 0 0,-1 0 0 0 0,1 1-1 0 0,1-1 24 0 0,-3 6 34 0 0,-1-1 0 0 0,1 0-1 0 0,-1 1 1 0 0,1-1-1 0 0,-1 1 1 0 0,0 0 0 0 0,0 0-1 0 0,1 1 1 0 0,-1-1-1 0 0,-1 0 1 0 0,1 1 0 0 0,0 0-1 0 0,-1 0 1 0 0,1 0-1 0 0,-1 0 1 0 0,0 0 0 0 0,0 0-1 0 0,0 1 1 0 0,0-1-1 0 0,-1 1 1 0 0,1-1 0 0 0,-1 1-1 0 0,0-1 1 0 0,0 1 0 0 0,-1 0-1 0 0,1 0 1 0 0,0 3-34 0 0,0 2 7 0 0,0-1 0 0 0,-1 1 1 0 0,0-1-1 0 0,0 1 0 0 0,-1-1 1 0 0,0 1-1 0 0,0-1 0 0 0,-1 0 1 0 0,0 1-1 0 0,-1-1 0 0 0,0 0 1 0 0,0 0-1 0 0,0-1 1 0 0,-1 1-1 0 0,0-1 0 0 0,-1 1 1 0 0,0-1-1 0 0,0-1 0 0 0,0 1 1 0 0,-1-1-1 0 0,0 0 0 0 0,-3 2-7 0 0,-160 102-7037 0 0,137-100 2740 0 0,12-9-1931 0 0,6-2 1263 0 0</inkml:trace>
  <inkml:trace contextRef="#ctx0" brushRef="#br0" timeOffset="7108.789">2758 1577 1036 0 0,'0'0'1342'0'0,"15"22"3657"0"0,15 67 463 0 0,-26-81-5203 0 0,1 0 0 0 0,1-1-1 0 0,-1 0 1 0 0,1 1 0 0 0,0-2 0 0 0,1 1 0 0 0,0-1-1 0 0,0 0 1 0 0,0 0 0 0 0,1-1 0 0 0,0 0-1 0 0,0-1 1 0 0,0 1 0 0 0,0-1 0 0 0,1-1-259 0 0,-3-2 75 0 0,0 0 0 0 0,0-1 0 0 0,1 1-1 0 0,-1-1 1 0 0,0-1 0 0 0,0 1 0 0 0,1-1 0 0 0,-1 0 0 0 0,0-1 0 0 0,0 1 0 0 0,0-1 0 0 0,0 0 0 0 0,-1-1 0 0 0,1 0-1 0 0,0 1 1 0 0,-1-2 0 0 0,0 1 0 0 0,0-1 0 0 0,0 1 0 0 0,0-1 0 0 0,0-1 0 0 0,-1 1 0 0 0,0-1 0 0 0,0 0 0 0 0,0 0-1 0 0,0 0 1 0 0,-1 0 0 0 0,0-1 0 0 0,0 1 0 0 0,-1-1 0 0 0,1 0 0 0 0,-1 1 0 0 0,0-1 0 0 0,-1 0 0 0 0,1-1 0 0 0,-1 1-1 0 0,0-3-74 0 0,-5 3-25 0 0,0 0 0 0 0,0 0 0 0 0,0 0 0 0 0,-1 1 0 0 0,0 0 0 0 0,0 0 0 0 0,0 0 0 0 0,0 0 0 0 0,-1 1 0 0 0,0 0 0 0 0,0 0 0 0 0,0 1 0 0 0,0-1 0 0 0,-1 1 0 0 0,0 1 0 0 0,1-1 0 0 0,-1 1 0 0 0,0 0 0 0 0,0 1-1 0 0,0 0 1 0 0,-7-1 25 0 0,-4-2-902 0 0,-36-8-897 0 0,15 9-7245 0 0,25 3 4983 0 0</inkml:trace>
  <inkml:trace contextRef="#ctx0" brushRef="#br0" timeOffset="7514.894">3475 1392 236 0 0,'-73'-2'8799'0'0,"-26"40"-5268"0"0,89-33-3277 0 0,0 0 0 0 0,1 1 0 0 0,0 0 0 0 0,-1 0 0 0 0,2 1 0 0 0,-1 0 0 0 0,1 1 0 0 0,1 0 0 0 0,-1 0 0 0 0,1 0 0 0 0,0 1 0 0 0,1 0-1 0 0,0 1 1 0 0,-3 7-254 0 0,10-13 32 0 0,0 0 0 0 0,1 0-1 0 0,0 0 1 0 0,0 0-1 0 0,0 0 1 0 0,0 0-1 0 0,1-1 1 0 0,-1 1 0 0 0,1-1-1 0 0,0 1 1 0 0,0-1-1 0 0,0 0 1 0 0,0 0-1 0 0,1-1 1 0 0,-1 1 0 0 0,1-1-1 0 0,0 1 1 0 0,-1-1-1 0 0,1 0 1 0 0,0-1-1 0 0,0 1 1 0 0,0-1-1 0 0,1 0 1 0 0,-1 0 0 0 0,0 0-1 0 0,0 0 1 0 0,1-1-1 0 0,-1 1 1 0 0,5-1-32 0 0,250 59 1298 0 0,-259-57-1222 0 0,-1 0 0 0 0,0 1 0 0 0,0-1 0 0 0,0 0 0 0 0,0 0 1 0 0,0 0-1 0 0,0 0 0 0 0,-1 0 0 0 0,1 0 0 0 0,-1 0 0 0 0,1-1 0 0 0,-1 1 0 0 0,1 0 0 0 0,-1-1 0 0 0,0 1 1 0 0,0-1-1 0 0,0 0 0 0 0,0 0 0 0 0,0 1 0 0 0,0-1 0 0 0,0-1 0 0 0,-1 1 0 0 0,1 0 0 0 0,0 0 0 0 0,0-1 0 0 0,-1 1 1 0 0,1-1-1 0 0,0 0 0 0 0,-1 0 0 0 0,1 0 0 0 0,-2 0-76 0 0,-17 5-557 0 0,-107 14-1601 0 0,47-33-8234 0 0,66 6 6125 0 0</inkml:trace>
  <inkml:trace contextRef="#ctx0" brushRef="#br0" timeOffset="7764.855">3624 1472 1196 0 0,'15'29'6304'0'0,"5"108"4353"0"0,-7-31-8649 0 0,-14-100-2073 0 0,1-3-2322 0 0,-1-1-7164 0 0,1-2 4961 0 0</inkml:trace>
  <inkml:trace contextRef="#ctx0" brushRef="#br0" timeOffset="8030.464">3637 1315 200 0 0,'-19'-23'11023'0'0,"25"24"-4558"0"0,7 9-5878 0 0,4 1-1915 0 0,-5-7-7622 0 0,-12-4 4453 0 0</inkml:trace>
  <inkml:trace contextRef="#ctx0" brushRef="#br0" timeOffset="8202.314">3727 1152 936 0 0,'0'0'1608'0'0,"0"0"-53"0"0,0 0-88 0 0,0 0-44 0 0,0 0 60 0 0,1 5 37 0 0,49 204 7618 0 0,-37-105-7160 0 0,8 86 1116 0 0,-25-64-5365 0 0,3-113 1103 0 0,-2 7-2071 0 0,4-10-4819 0 0,-1-8 2732 0 0</inkml:trace>
  <inkml:trace contextRef="#ctx0" brushRef="#br0" timeOffset="8358.542">4108 1553 680 0 0,'-30'-15'7358'0'0,"-52"13"-247"0"0,-38 9-3019 0 0,21 0-2030 0 0,87-6-2510 0 0,-40-2-1334 0 0,25-10-8812 0 0,26 10 5823 0 0</inkml:trace>
  <inkml:trace contextRef="#ctx0" brushRef="#br0" timeOffset="8639.761">4034 1513 616 0 0,'69'7'10508'0'0,"-61"-7"-10077"0"0,0 0 0 0 0,0-1 0 0 0,0 0 0 0 0,0 0 0 0 0,0 0-1 0 0,-1-1 1 0 0,1 0 0 0 0,0-1 0 0 0,-1 0 0 0 0,0 0 0 0 0,0 0 0 0 0,0-1 0 0 0,0 0-1 0 0,0 0 1 0 0,-1-1 0 0 0,1 0 0 0 0,-1 0 0 0 0,-1-1 0 0 0,1 1 0 0 0,-1-1 0 0 0,0-1-431 0 0,-4 6 39 0 0,-1 0 1 0 0,1 0-1 0 0,-1 0 1 0 0,1 0-1 0 0,-1 0 1 0 0,0 0 0 0 0,0 0-1 0 0,1 0 1 0 0,-1 0-1 0 0,0 0 1 0 0,0 0 0 0 0,0 0-1 0 0,0 0 1 0 0,0 0-1 0 0,-1 0 1 0 0,1 0-1 0 0,0 0 1 0 0,0 0 0 0 0,-1 0-1 0 0,1 0 1 0 0,0 0-1 0 0,-1 0 1 0 0,1 0 0 0 0,-1 0-1 0 0,1 0 1 0 0,-1 0-1 0 0,0 0 1 0 0,1 0-1 0 0,-1 1 1 0 0,0-1 0 0 0,0 0-1 0 0,0 0 1 0 0,1 1-1 0 0,-1-1 1 0 0,0 1 0 0 0,0-1-1 0 0,0 1 1 0 0,0-1-1 0 0,0 1 1 0 0,0-1-1 0 0,0 1 1 0 0,0 0 0 0 0,0 0-1 0 0,0-1 1 0 0,0 1-1 0 0,0 0 1 0 0,0 0 0 0 0,0 0-1 0 0,-1 0 1 0 0,1 0-1 0 0,0 1 1 0 0,0-1 0 0 0,0 0-1 0 0,0 0 1 0 0,0 1-1 0 0,0-1 1 0 0,-1 1-40 0 0,-64 11 451 0 0,50-4-379 0 0,1 0-1 0 0,0 1 1 0 0,1 1 0 0 0,0 0-1 0 0,0 0 1 0 0,1 2 0 0 0,0-1-1 0 0,1 2 1 0 0,-9 11-72 0 0,17-20 11 0 0,1 0-1 0 0,0 1 1 0 0,-1-1 0 0 0,1 0-1 0 0,0 1 1 0 0,1 0 0 0 0,-1 0 0 0 0,1-1-1 0 0,0 2 1 0 0,0-1 0 0 0,1 0-1 0 0,0 0 1 0 0,0 0 0 0 0,0 1-1 0 0,0-1 1 0 0,1 0 0 0 0,0 1 0 0 0,0-1-1 0 0,0 1 1 0 0,1-1 0 0 0,-1 0-1 0 0,1 1 1 0 0,1-1 0 0 0,-1 0 0 0 0,1 0-1 0 0,0 0 1 0 0,0 0 0 0 0,0 0-1 0 0,1 0 1 0 0,0 0 0 0 0,0-1 0 0 0,3 4-11 0 0,-1-4-171 0 0,0 0 1 0 0,0 0-1 0 0,1 0 0 0 0,0-1 1 0 0,-1 0-1 0 0,1 0 1 0 0,0-1-1 0 0,1 1 1 0 0,-1-1-1 0 0,0-1 1 0 0,1 1-1 0 0,-1-1 1 0 0,0 0-1 0 0,1-1 1 0 0,0 1-1 0 0,-1-1 1 0 0,1-1-1 0 0,1 1 171 0 0,74-8-6165 0 0,-48 2 628 0 0,-1-3 421 0 0</inkml:trace>
  <inkml:trace contextRef="#ctx0" brushRef="#br0" timeOffset="8952.235">4650 1110 1680 0 0,'-1'-15'11037'0'0,"10"28"-8180"0"0,12 34-1406 0 0,-10-7-546 0 0,-2 1-1 0 0,-1 0 1 0 0,-3 0-1 0 0,-1 0 1 0 0,-2 1 0 0 0,-1 0-1 0 0,-3 0 1 0 0,-1-1-1 0 0,-2 1 1 0 0,-2-1 0 0 0,-2-1-1 0 0,-2 1 1 0 0,-1-1-1 0 0,-2 0-904 0 0,-1-9 329 0 0,-1 0-1 0 0,-1-1 1 0 0,-2-1 0 0 0,-1 0-1 0 0,-1-2 1 0 0,-2 0-1 0 0,0-2 1 0 0,-2 0-1 0 0,-26 20-328 0 0,49-44-1274 0 0,-15 15 1313 0 0,12-13-5486 0 0,3-4-6794 0 0,2-16 4523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3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88 509 1012 0 0,'-2'-1'249'0'0,"0"1"0"0"0,-1 0 1 0 0,1 0-1 0 0,0 0 0 0 0,-1 0 0 0 0,1 0 0 0 0,0 1 0 0 0,0-1 0 0 0,-1 1 0 0 0,1-1 1 0 0,0 1-1 0 0,0 0 0 0 0,0 0 0 0 0,0 0 0 0 0,0 0 0 0 0,0 0 0 0 0,0 0 1 0 0,0 1-1 0 0,0-1 0 0 0,0 1 0 0 0,1-1 0 0 0,-1 1 0 0 0,0 0 0 0 0,1-1 1 0 0,0 1-1 0 0,-1 0 0 0 0,1 0 0 0 0,0 0-249 0 0,-29 99 4059 0 0,29-97-3938 0 0,1 0 0 0 0,-1 1 1 0 0,1-1-1 0 0,0 0 0 0 0,1 1 0 0 0,-1-1 0 0 0,1 0 0 0 0,-1 0 0 0 0,1 1 0 0 0,1-1 1 0 0,-1 0-1 0 0,0 0 0 0 0,1 0 0 0 0,0 0 0 0 0,0-1 0 0 0,0 1 0 0 0,0 0 1 0 0,1-1-1 0 0,0 1 0 0 0,-1-1 0 0 0,1 0 0 0 0,0 0 0 0 0,1 0 0 0 0,-1 0 1 0 0,0-1-1 0 0,1 1 0 0 0,0-1 0 0 0,-1 0 0 0 0,1 0 0 0 0,0 0 0 0 0,0-1 1 0 0,0 1-1 0 0,0-1 0 0 0,0 0 0 0 0,1 0 0 0 0,-1 0 0 0 0,0-1 0 0 0,0 0 1 0 0,1 1-1 0 0,-1-1 0 0 0,0-1 0 0 0,1 1 0 0 0,-1-1 0 0 0,0 0 0 0 0,0 0 0 0 0,0 0 1 0 0,0 0-1 0 0,0-1 0 0 0,0 1 0 0 0,0-1 0 0 0,0 0 0 0 0,2-2-121 0 0,-3 0-39 0 0,0-1-1 0 0,0 0 0 0 0,0 1 0 0 0,-1-1 0 0 0,0 0 1 0 0,0 0-1 0 0,-1 0 0 0 0,1-1 0 0 0,-1 1 1 0 0,0 0-1 0 0,0-1 0 0 0,-1 1 0 0 0,0 0 0 0 0,0-1 1 0 0,0 1-1 0 0,0-1 0 0 0,-1 1 0 0 0,0 0 0 0 0,0-1 1 0 0,-1 1-1 0 0,1 0 0 0 0,-1 0 0 0 0,0 0 1 0 0,0 0-1 0 0,-1 0 0 0 0,0 0 0 0 0,-2-3 40 0 0,-56-73-6352 0 0,47 67 2221 0 0,0 2 314 0 0</inkml:trace>
  <inkml:trace contextRef="#ctx0" brushRef="#br0" timeOffset="375.12">252 456 1412 0 0,'55'167'13431'0'0,"-20"-24"-3798"0"0,-19-147-6887 0 0,24-58-2837 0 0,-29 43 237 0 0,101-138-345 0 0,-111 157 200 0 0,1-1 0 0 0,-1 1 0 0 0,0 0 0 0 0,0-1 0 0 0,1 1 0 0 0,-1 0 0 0 0,0 0-1 0 0,1 0 1 0 0,-1 0 0 0 0,0 0 0 0 0,1 0 0 0 0,-1 1 0 0 0,0-1 0 0 0,1 0 0 0 0,-1 1 0 0 0,0-1 0 0 0,0 1 0 0 0,1-1 0 0 0,-1 1 0 0 0,0 0 0 0 0,0-1 0 0 0,0 1 0 0 0,0 0 0 0 0,0 0 0 0 0,0 0 0 0 0,0 0 0 0 0,0 0 0 0 0,0 0 0 0 0,0 0 0 0 0,-1 0-1 0 0,1 0 1 0 0,0 0 0 0 0,-1 0 0 0 0,1 0 0 0 0,0 1 0 0 0,-1-1 0 0 0,0 0 0 0 0,1 0 0 0 0,-1 1 0 0 0,0-1 0 0 0,0 0 0 0 0,0 1 0 0 0,1-1 0 0 0,-1 0 0 0 0,-1 1-1 0 0,2-1 2 0 0,16 59 99 0 0,-16-50-420 0 0,1 0 1 0 0,1 0-1 0 0,0 0 1 0 0,0-1 0 0 0,1 1-1 0 0,0-1 1 0 0,0 0-1 0 0,1 0 1 0 0,1 0-1 0 0,-1-1 1 0 0,1 0-1 0 0,1 0 1 0 0,-1 0-1 0 0,2-1 319 0 0,31 19-4362 0 0,-5-21-4777 0 0,-14-5 3927 0 0</inkml:trace>
  <inkml:trace contextRef="#ctx0" brushRef="#br0" timeOffset="953.671">1063 484 680 0 0,'-2'-4'379'0'0,"-1"1"-1"0"0,1-1 1 0 0,-1 1 0 0 0,0-1-1 0 0,0 1 1 0 0,0 0-1 0 0,-1 0 1 0 0,1 0 0 0 0,-1 1-1 0 0,1-1 1 0 0,-1 1-1 0 0,0 0 1 0 0,0 0 0 0 0,0 0-1 0 0,0 1 1 0 0,-1-1 0 0 0,1 1-1 0 0,0 0 1 0 0,-4 0-379 0 0,-76 21 3619 0 0,70-12-3216 0 0,1 1 0 0 0,0 0 0 0 0,1 1 0 0 0,0 0 0 0 0,1 1 0 0 0,0 1 0 0 0,0-1 0 0 0,1 2 0 0 0,1-1 0 0 0,-6 12-403 0 0,10-16 236 0 0,0 1 1 0 0,1-1 0 0 0,0 0-1 0 0,0 1 1 0 0,1 0 0 0 0,0 0-1 0 0,1 0 1 0 0,0 1 0 0 0,0-1-1 0 0,1 0 1 0 0,0 1-1 0 0,1-1 1 0 0,0 1 0 0 0,0-1-1 0 0,2 9-236 0 0,2-16 36 0 0,0 0 0 0 0,0 0 0 0 0,0 0-1 0 0,0-1 1 0 0,0 1 0 0 0,0-1 0 0 0,0 0-1 0 0,0-1 1 0 0,1 1 0 0 0,-1-1 0 0 0,0 0-1 0 0,1 0 1 0 0,-1 0 0 0 0,0 0 0 0 0,0-1-1 0 0,1 1 1 0 0,-1-1 0 0 0,0 0 0 0 0,0-1-1 0 0,0 1 1 0 0,0-1 0 0 0,0 0 0 0 0,0 0-1 0 0,0 0 1 0 0,-1 0 0 0 0,1 0 0 0 0,-1-1-1 0 0,0 0 1 0 0,1 0 0 0 0,-1 0 0 0 0,0 0-36 0 0,14-10-132 0 0,-1 0 0 0 0,-1-1 0 0 0,1 0 0 0 0,-2-2 0 0 0,0 1 0 0 0,-1-2 0 0 0,-1 0 0 0 0,-1 0 0 0 0,0-1 0 0 0,-1-1 0 0 0,-1 0 1 0 0,0 0-1 0 0,-2 0 0 0 0,3-14 132 0 0,53-290-2982 0 0,-61 306 2811 0 0,5-98-738 0 0,-24 186 1757 0 0,-8 361 2543 0 0,49-273-1964 0 0,-21-157-1446 0 0,1 0 1 0 0,-1 0 0 0 0,1 0-1 0 0,0-1 1 0 0,0 1 0 0 0,0-1-1 0 0,0 0 1 0 0,0 0-1 0 0,1-1 1 0 0,-1 1 0 0 0,0-1-1 0 0,0 0 1 0 0,0 0 0 0 0,0 0-1 0 0,1 0 1 0 0,-1-1-1 0 0,0 0 1 0 0,0 0 0 0 0,0 0-1 0 0,0 0 1 0 0,0-1 0 0 0,0 1-1 0 0,0-1 1 0 0,-1 0-1 0 0,1 0 1 0 0,-1 0 0 0 0,1-1-1 0 0,-1 1 1 0 0,0-1 0 0 0,0 0-1 0 0,0 0 1 0 0,2-2 18 0 0,113-109-1923 0 0,-116 115 1906 0 0,0-1 1 0 0,1 1-1 0 0,-1 0 0 0 0,0 0 1 0 0,0 0-1 0 0,0 0 0 0 0,0 1 0 0 0,-1-1 1 0 0,1 1-1 0 0,0-1 0 0 0,-1 1 1 0 0,1-1-1 0 0,0 1 0 0 0,-1 0 1 0 0,0 0-1 0 0,1 0 0 0 0,-1 0 1 0 0,0 0-1 0 0,0 0 0 0 0,0 0 1 0 0,0 0-1 0 0,-1 0 0 0 0,1 0 1 0 0,-1 0-1 0 0,1 1 0 0 0,-1-1 0 0 0,0 0 1 0 0,1 1-1 0 0,-1-1 0 0 0,0 0 1 0 0,-1 0-1 0 0,1 1 0 0 0,0-1 1 0 0,-1 0-1 0 0,1 0 0 0 0,-1 1 1 0 0,0-1-1 0 0,1 0 0 0 0,-1 0 1 0 0,-1 2 16 0 0,3 16-12 0 0,30 91-1302 0 0,-14-108-2259 0 0,-14-3-1557 0 0,-3 0 1343 0 0</inkml:trace>
  <inkml:trace contextRef="#ctx0" brushRef="#br0" timeOffset="1188.017">1467 282 376 0 0,'-15'-22'9221'0'0,"11"15"-11938"0"0,4 7-1155 0 0</inkml:trace>
  <inkml:trace contextRef="#ctx0" brushRef="#br0" timeOffset="1453.62">1540 482 740 0 0,'5'33'2879'0'0,"2"-1"0"0"0,1 0 0 0 0,1 0 0 0 0,1-1 0 0 0,2-1 0 0 0,11 20-2879 0 0,4-55 3207 0 0,11-55-2929 0 0,-37 57-183 0 0,95-189-254 0 0,-96 193 158 0 0,1 0 0 0 0,-1-1 0 0 0,0 1-1 0 0,0 0 1 0 0,1 0 0 0 0,-1 0 0 0 0,0-1 0 0 0,1 1-1 0 0,-1 0 1 0 0,0-1 0 0 0,1 1 0 0 0,-1 0-1 0 0,1-1 1 0 0,0 1 0 0 0,-1 0 0 0 0,1-1 0 0 0,-1 1-1 0 0,1-1 1 0 0,0 1 0 0 0,-1-1 0 0 0,1 0-1 0 0,0 1 1 0 0,0-1 0 0 0,-1 0 0 0 0,1 1 0 0 0,0-1-1 0 0,0 0 1 0 0,-1 0 0 0 0,1 0 0 0 0,0 1-1 0 0,0-1 1 0 0,0 0 0 0 0,0 0 0 0 0,-1 0 0 0 0,1-1-1 0 0,0 1 1 0 0,0 0 0 0 0,0 0 0 0 0,-1 0-1 0 0,1 0 1 0 0,0-1 0 0 0,0 1 0 0 0,-1 0 0 0 0,1-1-1 0 0,0 1 1 0 0,-1-1 0 0 0,1 1 0 0 0,0-1-1 0 0,-1 1 1 0 0,1-1 0 0 0,0 1 0 0 0,-1-1-1 0 0,1 0 1 0 0,-1 1 0 0 0,1-1 0 0 0,-1 0 0 0 0,0 1-1 0 0,1-1 1 0 0,-1 0 0 0 0,0 1 0 0 0,1-1-1 0 0,-1 0 1 0 0,0 0 0 0 0,0 0 0 0 0,1 1 0 0 0,-1-1-1 0 0,0 0 1 0 0,0 0 0 0 0,0 0 0 0 0,0 0 1 0 0,24 59-18 0 0,-16-32-372 0 0,43 94-2248 0 0,21-66-8469 0 0,-55-48 7058 0 0</inkml:trace>
  <inkml:trace contextRef="#ctx0" brushRef="#br0" timeOffset="1844.197">2188 325 504 0 0,'-10'3'456'0'0,"1"0"-1"0"0,-1 1 1 0 0,1 0 0 0 0,0 0-1 0 0,1 1 1 0 0,-1 0 0 0 0,1 1-1 0 0,0-1 1 0 0,0 2 0 0 0,1-1-1 0 0,0 1 1 0 0,0 0 0 0 0,0 1-1 0 0,1-1 1 0 0,0 1 0 0 0,0 0-1 0 0,1 1 1 0 0,1 0 0 0 0,-3 4-456 0 0,-2 3 607 0 0,0 1 1 0 0,2 0 0 0 0,0 0 0 0 0,0 0 0 0 0,2 1 0 0 0,0 0 0 0 0,1 0 0 0 0,1 0 0 0 0,0 4-608 0 0,4-21 44 0 0,-1 1 0 0 0,0 0 0 0 0,0-1 0 0 0,1 1 1 0 0,-1 0-1 0 0,1-1 0 0 0,-1 1 0 0 0,1 0 0 0 0,0-1 1 0 0,0 1-1 0 0,-1-1 0 0 0,1 1 0 0 0,0-1 0 0 0,0 0 1 0 0,1 1-1 0 0,-1-1 0 0 0,0 0 0 0 0,0 0 0 0 0,1 0 1 0 0,-1 1-1 0 0,0-1 0 0 0,1-1 0 0 0,-1 1 0 0 0,1 0 1 0 0,-1 0-1 0 0,1-1 0 0 0,0 1 0 0 0,-1-1 0 0 0,1 1 0 0 0,0-1 1 0 0,-1 1-1 0 0,1-1 0 0 0,0 0 0 0 0,0 0 0 0 0,-1 0 1 0 0,1 0-1 0 0,0 0 0 0 0,-1-1 0 0 0,1 1 0 0 0,0 0 1 0 0,0-1-1 0 0,-1 1 0 0 0,1-1 0 0 0,0 0-44 0 0,76-29-331 0 0,69-139-1706 0 0,-104 110 1325 0 0,3 8-38 0 0,-44 52 788 0 0,-1-1 1 0 0,0 1-1 0 0,1 0 1 0 0,-1 0-1 0 0,0 0 1 0 0,1 0 0 0 0,-1 0-1 0 0,0 0 1 0 0,0 0-1 0 0,0 0 1 0 0,0 1-1 0 0,0-1 1 0 0,0 0 0 0 0,0 0-1 0 0,0 1 1 0 0,0-1-1 0 0,-1 1 1 0 0,1-1 0 0 0,0 1-1 0 0,-1-1 1 0 0,0 1-1 0 0,1-1 1 0 0,-1 1-1 0 0,0 0 1 0 0,0-1 0 0 0,0 1-1 0 0,0-1 1 0 0,0 1-1 0 0,0 0 1 0 0,0-1-1 0 0,0 1 1 0 0,-1-1 0 0 0,1 1-1 0 0,-1-1 1 0 0,0 2-39 0 0,1 0 119 0 0,-1 28 601 0 0,-3-1 0 0 0,0 0 0 0 0,-2 0 0 0 0,-1 0 1 0 0,-1-1-1 0 0,-2 0 0 0 0,-1-1 0 0 0,-1 0 0 0 0,-1 0 0 0 0,-1-1 0 0 0,-2-1 0 0 0,-17 21-720 0 0,18-30 122 0 0,0-2-1 0 0,-1 0 1 0 0,-1 0-1 0 0,-1-2 1 0 0,0 0-1 0 0,0-1 0 0 0,-1-1 1 0 0,-1 0-1 0 0,0-2 1 0 0,0 0-1 0 0,-1-2 1 0 0,-11 3-122 0 0,-159 38-3646 0 0,94-34-2706 0 0,69-11 1509 0 0,-7 1-483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2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158 265 656 0 0,'-7'2'281'0'0,"1"0"0"0"0,0 1 0 0 0,0 0-1 0 0,0 0 1 0 0,0 1 0 0 0,1-1 0 0 0,-1 1 0 0 0,1 0-1 0 0,0 1 1 0 0,0-1 0 0 0,1 1 0 0 0,-1 0 0 0 0,1 0 0 0 0,0 1-1 0 0,0-1 1 0 0,1 1 0 0 0,-1 0 0 0 0,1 0 0 0 0,1 0 0 0 0,-1 0-1 0 0,1 1 1 0 0,0-1 0 0 0,1 0 0 0 0,-1 1 0 0 0,1 0 0 0 0,1-1-1 0 0,-1 1 1 0 0,1 0 0 0 0,0-1 0 0 0,0 1 0 0 0,1 0-1 0 0,0-1 1 0 0,0 1 0 0 0,1-1 0 0 0,0 1 0 0 0,0-1 0 0 0,0 0-1 0 0,1 1 1 0 0,0-1 0 0 0,2 3-281 0 0,-1-8 90 0 0,-1 1 0 0 0,0-1 0 0 0,1 0 0 0 0,-1 0-1 0 0,1-1 1 0 0,-1 1 0 0 0,1-1 0 0 0,-1 0 0 0 0,1 0 0 0 0,-1 0 0 0 0,1 0 0 0 0,0-1-1 0 0,-1 1 1 0 0,1-1 0 0 0,-1 0 0 0 0,0 0 0 0 0,1 0 0 0 0,-1 0 0 0 0,0-1 0 0 0,1 1-1 0 0,-1-1 1 0 0,0 0 0 0 0,0 0 0 0 0,0 0 0 0 0,-1 0 0 0 0,1-1 0 0 0,0 1-1 0 0,-1-1 1 0 0,0 0 0 0 0,1 1 0 0 0,-1-1 0 0 0,0 0 0 0 0,-1 0 0 0 0,2-2-90 0 0,1 1 1 0 0,0 0 1 0 0,0-1 0 0 0,0 0 0 0 0,-1 0-1 0 0,0 0 1 0 0,0 0 0 0 0,0 0-1 0 0,-1-1 1 0 0,1 1 0 0 0,-1-1 0 0 0,0 0-1 0 0,-1 1 1 0 0,0-1 0 0 0,0 0 0 0 0,0 0-1 0 0,0 0 1 0 0,-1 0 0 0 0,0 0-1 0 0,0 0 1 0 0,-1 0 0 0 0,0 0 0 0 0,0 0-1 0 0,0 0 1 0 0,-1 1 0 0 0,1-1-1 0 0,-1 0 1 0 0,-1 1 0 0 0,1-1 0 0 0,-1 1-1 0 0,0 0 1 0 0,0 0 0 0 0,-1 0 0 0 0,1 0-1 0 0,-1 1 1 0 0,0-1 0 0 0,-1 0-2 0 0,-87-44-2084 0 0,24 30-5166 0 0,49 16 4061 0 0</inkml:trace>
  <inkml:trace contextRef="#ctx0" brushRef="#br0" timeOffset="312.472">235 267 1072 0 0,'21'30'2455'0'0,"1"0"1"0"0,2-1-1 0 0,0-2 0 0 0,2 0 0 0 0,1-2 0 0 0,5 3-2455 0 0,-32-29 48 0 0,-1 0 0 0 0,1 0 0 0 0,0 1-1 0 0,0-1 1 0 0,-1 0 0 0 0,1 0-1 0 0,0 0 1 0 0,0 0 0 0 0,0 0 0 0 0,0 1-1 0 0,0-1 1 0 0,0 0 0 0 0,0 0 0 0 0,0 0-1 0 0,0 0 1 0 0,0 0 0 0 0,1 0-1 0 0,-1 1 1 0 0,0-1 0 0 0,0 0 0 0 0,1 0-1 0 0,-1 0 1 0 0,1 1 0 0 0,-1-1-1 0 0,1 0 1 0 0,-1 0 0 0 0,1 1 0 0 0,-1-1-1 0 0,1 1 1 0 0,0-1 0 0 0,-1 0-1 0 0,1 1 1 0 0,0-1 0 0 0,-1 1 0 0 0,1-1-1 0 0,0 1 1 0 0,0 0 0 0 0,0-1 0 0 0,-1 1-1 0 0,1 0 1 0 0,0-1 0 0 0,0 1-1 0 0,0 0 1 0 0,0 0 0 0 0,0 0 0 0 0,0 0-1 0 0,-1 0 1 0 0,1 0 0 0 0,0 0-1 0 0,0 0 1 0 0,0 0 0 0 0,0 0 0 0 0,0 1-1 0 0,0-1 1 0 0,-1 0 0 0 0,1 1-1 0 0,0-1 1 0 0,0 0 0 0 0,0 1 0 0 0,-1-1-1 0 0,1 1 1 0 0,0-1 0 0 0,-1 1-1 0 0,1-1 1 0 0,0 1 0 0 0,-1 0 0 0 0,1-1-1 0 0,0 1-47 0 0,-1-11-38 0 0,1 0-1 0 0,0 0 1 0 0,1 0-1 0 0,0 0 1 0 0,1 0-1 0 0,0 0 1 0 0,0 1-1 0 0,1-1 1 0 0,1 1-1 0 0,-1 0 1 0 0,2 0-1 0 0,-1 0 1 0 0,1 1-1 0 0,0 0 1 0 0,1 0-1 0 0,0 0 1 0 0,0 1-1 0 0,0 0 1 0 0,6-3 38 0 0,105-68-6019 0 0,-100 67-85 0 0,-11 8 2618 0 0</inkml:trace>
  <inkml:trace contextRef="#ctx0" brushRef="#br0" timeOffset="828.064">723 216 64 0 0,'62'193'13888'0'0,"-53"-151"-11130"0"0,-9-41-2506 0 0,5-69 656 0 0,-6 61-942 0 0,2 0 0 0 0,-1 0 1 0 0,1 1-1 0 0,0-1 0 0 0,0 0 0 0 0,0 1 1 0 0,1-1-1 0 0,0 0 0 0 0,1 1 1 0 0,0 0-1 0 0,0 0 0 0 0,0 0 1 0 0,0 0-1 0 0,1 0 0 0 0,0 1 0 0 0,0-1 1 0 0,1 1-1 0 0,-1 0 0 0 0,1 0 1 0 0,0 1-1 0 0,1 0 0 0 0,-1 0 1 0 0,1 0-1 0 0,0 0 0 0 0,-1 1 1 0 0,2 0-1 0 0,-1 0 0 0 0,0 0 0 0 0,1 1 1 0 0,-1 0-1 0 0,1 1 0 0 0,-1-1 1 0 0,1 1-1 0 0,0 0 0 0 0,0 1 1 0 0,-1 0-1 0 0,2 0 34 0 0,40 8-29 0 0,-35-4 38 0 0,1 0 1 0 0,0-1 0 0 0,0-1 0 0 0,0-1-1 0 0,0 0 1 0 0,0 0 0 0 0,0-1 0 0 0,0-1-1 0 0,0-1 1 0 0,0 0 0 0 0,0-1-1 0 0,0 0 1 0 0,12-5-10 0 0,-24 7-7 0 0,0 0-1 0 0,0 0 0 0 0,0 0 0 0 0,-1 0 1 0 0,1 0-1 0 0,0-1 0 0 0,-1 1 1 0 0,1 0-1 0 0,-1-1 0 0 0,0 1 0 0 0,1-1 1 0 0,-1 0-1 0 0,0 1 0 0 0,0-1 1 0 0,0 0-1 0 0,0 0 0 0 0,0 1 1 0 0,0-1-1 0 0,-1 0 0 0 0,1 0 0 0 0,-1 0 1 0 0,1 0-1 0 0,-1 0 0 0 0,0 0 1 0 0,0 0-1 0 0,0 0 0 0 0,0 0 1 0 0,0 0-1 0 0,0 0 0 0 0,0 0 0 0 0,-1 0 1 0 0,1 0-1 0 0,-1 0 0 0 0,1 0 1 0 0,-1 0-1 0 0,0 0 0 0 0,0 0 1 0 0,0 0-1 0 0,0 1 0 0 0,0-1 0 0 0,0 0 1 0 0,0 1-1 0 0,-1-1 0 0 0,1 1 1 0 0,-1-1-1 0 0,1 1 0 0 0,-1 0 1 0 0,1 0-1 0 0,-1-1 0 0 0,0 1 0 0 0,0 0 8 0 0,-5 2-17 0 0,0 1-1 0 0,1 0 0 0 0,-1 0 0 0 0,0 0 0 0 0,1 1 0 0 0,-1 0 0 0 0,1 0 0 0 0,0 1 1 0 0,0-1-1 0 0,0 1 0 0 0,0 1 0 0 0,1-1 0 0 0,-1 1 0 0 0,1 0 0 0 0,1 0 0 0 0,-1 0 0 0 0,-1 3 18 0 0,-43 90-22 0 0,49-96 9 0 0,-1 1-1 0 0,1-1 0 0 0,0 1 0 0 0,0-1 0 0 0,0 1 0 0 0,0-1 1 0 0,0 1-1 0 0,0 0 0 0 0,1-1 0 0 0,-1 1 0 0 0,1-1 0 0 0,0 0 1 0 0,0 1-1 0 0,-1-1 0 0 0,2 1 0 0 0,-1-1 0 0 0,0 0 0 0 0,0 0 1 0 0,1 0-1 0 0,-1 0 0 0 0,1 0 0 0 0,0 0 0 0 0,0 0 0 0 0,0 0 1 0 0,-1 0-1 0 0,2-1 0 0 0,-1 1 0 0 0,0-1 0 0 0,0 0 0 0 0,0 0 1 0 0,1 1-1 0 0,-1-1 0 0 0,0-1 0 0 0,1 1 0 0 0,-1 0 0 0 0,1-1 1 0 0,-1 1-1 0 0,1-1 0 0 0,-1 0 0 0 0,1 1 14 0 0,76 6-2603 0 0,-26-13-4043 0 0,-26-1 3159 0 0</inkml:trace>
  <inkml:trace contextRef="#ctx0" brushRef="#br0" timeOffset="1093.734">1614 0 952 0 0,'-20'2'3636'0'0,"18"-2"-3479"0"0,0 0-1 0 0,-1 0 0 0 0,1 0 0 0 0,0 1 0 0 0,0-1 0 0 0,0 1 0 0 0,0-1 0 0 0,0 1 0 0 0,0 0 0 0 0,0 0 0 0 0,0 0 0 0 0,0 0 1 0 0,0 0-1 0 0,0 0 0 0 0,0 0 0 0 0,1 1 0 0 0,-1-1 0 0 0,0 1 0 0 0,1-1 0 0 0,-1 1 0 0 0,1 0 0 0 0,0-1 0 0 0,0 1 1 0 0,-1 0-1 0 0,1 0 0 0 0,0 0 0 0 0,1 0 0 0 0,-1 0 0 0 0,0 0 0 0 0,1 0 0 0 0,-1 0 0 0 0,1 1 0 0 0,-1-1 0 0 0,1 0 1 0 0,0 0-1 0 0,0 0 0 0 0,0 0 0 0 0,0 1 0 0 0,0-1 0 0 0,1 0 0 0 0,-1 1-156 0 0,29 89 3344 0 0,-26-87-3234 0 0,0-2 24 0 0,0 0 0 0 0,0-1 0 0 0,0 1 0 0 0,-1 1 0 0 0,1-1 0 0 0,-1 0 1 0 0,0 0-1 0 0,0 1 0 0 0,0-1 0 0 0,0 1 0 0 0,-1 0 0 0 0,1 0 0 0 0,-1-1 0 0 0,0 1 0 0 0,0 0 0 0 0,0 0 0 0 0,-1 0 0 0 0,1 0 0 0 0,-1 0 0 0 0,0 0 0 0 0,0 0 1 0 0,-1 0-1 0 0,1 0 0 0 0,-1 0 0 0 0,0 0 0 0 0,0 0 0 0 0,0 0 0 0 0,0 0 0 0 0,-1 0 0 0 0,1-1 0 0 0,-1 1 0 0 0,0-1 0 0 0,0 1 0 0 0,-1-1 0 0 0,1 0 0 0 0,-2 2-134 0 0,-99 42-2391 0 0,31-35-7261 0 0,56-13 5587 0 0</inkml:trace>
  <inkml:trace contextRef="#ctx0" brushRef="#br0" timeOffset="1359.303">1709 51 980 0 0,'52'69'6800'0'0,"3"60"-2330"0"0,-35-77-3033 0 0,64 172 3462 0 0,-52-127-6743 0 0,-30-90 0 0 0,-2-5-5306 0 0,0-2 2794 0 0</inkml:trace>
  <inkml:trace contextRef="#ctx0" brushRef="#br0" timeOffset="1609.078">1858 197 1012 0 0,'0'-5'286'0'0,"0"0"-1"0"0,0 0 1 0 0,1 1 0 0 0,0-1-1 0 0,0 0 1 0 0,0 1 0 0 0,1-1-1 0 0,-1 1 1 0 0,1-1 0 0 0,0 1-1 0 0,0 0 1 0 0,1 0 0 0 0,-1 0 0 0 0,1 0-1 0 0,0 0 1 0 0,0 0 0 0 0,0 1-1 0 0,0-1 1 0 0,1 1 0 0 0,0 0-1 0 0,-1 0 1 0 0,1 0 0 0 0,0 1-1 0 0,0 0 1 0 0,1-1 0 0 0,-1 1-1 0 0,0 1 1 0 0,1-1 0 0 0,-1 0-1 0 0,1 1 1 0 0,0 0 0 0 0,3 0-286 0 0,2-2 315 0 0,-1 0 0 0 0,0 1 1 0 0,1 1-1 0 0,-1-1 0 0 0,1 2 0 0 0,0-1 1 0 0,-1 1-1 0 0,1 1 0 0 0,0 0 1 0 0,-1 0-1 0 0,1 1 0 0 0,-1 0 1 0 0,0 0-1 0 0,1 1 0 0 0,-1 0 1 0 0,0 1-1 0 0,-1 0 0 0 0,1 1 1 0 0,-1-1-1 0 0,0 2 0 0 0,0-1 1 0 0,0 1-1 0 0,-1 0 0 0 0,0 1 1 0 0,0 0-1 0 0,0 0 0 0 0,-1 0 0 0 0,0 1 1 0 0,2 4-316 0 0,-7-10 65 0 0,0 0 1 0 0,-1 0 0 0 0,0 0-1 0 0,1 0 1 0 0,-1 0 0 0 0,0-1-1 0 0,0 1 1 0 0,0 0 0 0 0,0 0-1 0 0,0 0 1 0 0,0 0 0 0 0,0 0-1 0 0,-1 0 1 0 0,1 0 0 0 0,-1-1-1 0 0,1 1 1 0 0,-1 0-1 0 0,0 0 1 0 0,0-1 0 0 0,0 1-1 0 0,0 0 1 0 0,0-1 0 0 0,0 1-1 0 0,0-1 1 0 0,0 1 0 0 0,-1-1-1 0 0,1 1 1 0 0,0-1 0 0 0,-1 0-1 0 0,1 0 1 0 0,-1 0 0 0 0,0 0-66 0 0,-103 39-1175 0 0,89-36 857 0 0,-102 18-4078 0 0,57-12-2446 0 0,28-4 1966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2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33 428 0 0,'5'-9'497'0'0,"3"-15"11988"0"0,-22 29-11103 0 0,-109 116 705 0 0,102-89-1859 0 0,2 0 0 0 0,0 1 0 0 0,3 1 0 0 0,0 1 0 0 0,3 0 0 0 0,0 1 0 0 0,3 0 0 0 0,1 1 1 0 0,1 0-1 0 0,2 0 0 0 0,2 1 0 0 0,2 0 0 0 0,1 15-228 0 0,3-33 67 0 0,1 1-1 0 0,1-1 1 0 0,0 0 0 0 0,2 0 0 0 0,0-1-1 0 0,2 1 1 0 0,0-2 0 0 0,1 1 0 0 0,0-1-1 0 0,2 0 1 0 0,0-1 0 0 0,1 0 0 0 0,1-1-1 0 0,0-1 1 0 0,1 0 0 0 0,1 0 0 0 0,15 11-67 0 0,109 31 497 0 0,-70-53-6193 0 0,-48-4-2095 0 0,-19 0 3298 0 0</inkml:trace>
  <inkml:trace contextRef="#ctx0" brushRef="#br0" timeOffset="468.699">1004 246 876 0 0,'-62'-18'6800'0'0,"46"21"-6495"0"0,0 0 1 0 0,0 1-1 0 0,1 1 0 0 0,-1 1 1 0 0,1 0-1 0 0,1 1 0 0 0,-1 1 1 0 0,1 0-1 0 0,-7 6-305 0 0,5-5 180 0 0,1 0 1 0 0,1 1-1 0 0,0 1 0 0 0,0 0 0 0 0,1 1 0 0 0,0 1 1 0 0,1 0-1 0 0,0 0 0 0 0,1 1 0 0 0,1 1 0 0 0,1 0 1 0 0,0 0-1 0 0,0 1 0 0 0,2 0 0 0 0,0 0 0 0 0,1 1 1 0 0,0 0-1 0 0,1 0 0 0 0,1 5-180 0 0,3-16-2 0 0,2 0 0 0 0,-1 0 0 0 0,1 0 0 0 0,0 0 0 0 0,0 0 0 0 0,0 0 0 0 0,1 0 0 0 0,0-1 0 0 0,0 1 0 0 0,0-1 0 0 0,1 1 0 0 0,0-1 0 0 0,0 0 0 0 0,0 0 0 0 0,1 0 0 0 0,0 0 0 0 0,0-1 0 0 0,0 1 0 0 0,0-1 0 0 0,1 0 0 0 0,0 0 0 0 0,-1-1 0 0 0,1 1 0 0 0,1-1 0 0 0,-1 0 0 0 0,0-1 0 0 0,1 1 0 0 0,-1-1 0 0 0,1 0 0 0 0,0 0 0 0 0,0-1 0 0 0,0 0 0 0 0,0 0 0 0 0,5 0 2 0 0,211 2-5008 0 0,-185-9 1686 0 0,5-2 256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4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43 114 916 0 0,'-3'3'1170'0'0,"-2"3"-701"0"0,1 1-1 0 0,-1 0 0 0 0,2 0 1 0 0,-1 1-1 0 0,1-1 1 0 0,0 1-1 0 0,0-1 0 0 0,1 1 1 0 0,0 0-1 0 0,0 0 1 0 0,1 0-1 0 0,0 0 0 0 0,1 0 1 0 0,-1 6-469 0 0,1-6 187 0 0,0-1 1 0 0,0 1-1 0 0,0-1 0 0 0,1 0 1 0 0,0 1-1 0 0,0-1 0 0 0,1 0 1 0 0,0 1-1 0 0,0-1 0 0 0,1 0 1 0 0,0-1-1 0 0,0 1 1 0 0,1 0-1 0 0,0-1 0 0 0,0 0 1 0 0,0 0-1 0 0,1 0 0 0 0,0 0 1 0 0,0-1-1 0 0,0 0 0 0 0,1 0 1 0 0,-1 0-1 0 0,1-1 1 0 0,0 1-1 0 0,1-1 0 0 0,1 0-187 0 0,2-4 82 0 0,1-1 0 0 0,-1 0-1 0 0,0 0 1 0 0,0-1 0 0 0,0-1-1 0 0,-1 0 1 0 0,1 0 0 0 0,-1-1 0 0 0,1 0-1 0 0,-1-1 1 0 0,0 1 0 0 0,0-2-1 0 0,-1 0 1 0 0,0 0 0 0 0,0 0 0 0 0,0-1-1 0 0,-1 0 1 0 0,0 0 0 0 0,0-1-1 0 0,-1 0 1 0 0,0 0 0 0 0,1-2-82 0 0,9-12 42 0 0,0 0 1 0 0,-2 0 0 0 0,0-1-1 0 0,-2-1 1 0 0,0 0 0 0 0,-2-1-1 0 0,-1-1 1 0 0,0 1 0 0 0,-2-1-1 0 0,-1 0 1 0 0,-1-2-43 0 0,-34 441 2572 0 0,35-149-1133 0 0,1-175-4202 0 0,-5-87 2604 0 0,-1-2-2238 0 0,-1 1-4240 0 0,0-1 2228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4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1440 0 0,'-13'4'489'0'0,"0"0"1"0"0,0 1-1 0 0,0 1 0 0 0,0 0 0 0 0,1 1 0 0 0,0 0 0 0 0,0 0 1 0 0,1 2-1 0 0,0-1 0 0 0,0 1 0 0 0,1 1 0 0 0,1 0 1 0 0,-1 0-1 0 0,1 1 0 0 0,1 0 0 0 0,0 1 0 0 0,1 0 1 0 0,0 1-490 0 0,-3 6 365 0 0,2-1 1 0 0,0 2-1 0 0,2-1 1 0 0,0 1 0 0 0,1 0-1 0 0,1 0 1 0 0,1 1-1 0 0,1-1 1 0 0,0 1-1 0 0,2 0 1 0 0,0-1 0 0 0,1 1-1 0 0,2-1 1 0 0,0 1-1 0 0,1-1 1 0 0,1 0 0 0 0,0 0-1 0 0,4 6-365 0 0,0-4 189 0 0,1-2 0 0 0,0 1 0 0 0,2-1 0 0 0,0-1 0 0 0,1 0 0 0 0,1-1 0 0 0,0-1 0 0 0,2 0 0 0 0,0 0 0 0 0,1-2 0 0 0,0 0-1 0 0,1-1 1 0 0,1-1 0 0 0,12 6-189 0 0,78 26-2990 0 0,11-29-5349 0 0,-77-17 3761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4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20 110 1260 0 0,'0'0'1276'0'0,"0"0"-79"0"0,0 0-74 0 0,-8 25 2342 0 0,4-6-2586 0 0,1 0 0 0 0,0 0 0 0 0,2 1 0 0 0,1-1-1 0 0,0 0 1 0 0,1 1 0 0 0,1-1 0 0 0,1 0 0 0 0,1 0 0 0 0,4 14-879 0 0,-8-30 90 0 0,-1 0 1 0 0,1 1-1 0 0,0-1 0 0 0,0 0 0 0 0,1 1 0 0 0,-1-1 0 0 0,1 1 0 0 0,-1-1 1 0 0,1 0-1 0 0,0 0 0 0 0,1 1 0 0 0,-1-1 0 0 0,0 0 0 0 0,1 0 0 0 0,0 0 1 0 0,-1 0-1 0 0,1-1 0 0 0,0 1 0 0 0,1 0 0 0 0,-1-1 0 0 0,0 0 0 0 0,1 1 1 0 0,0-1-1 0 0,-1 0 0 0 0,1 0 0 0 0,0 0 0 0 0,0-1 0 0 0,0 1 0 0 0,0-1 1 0 0,0 1-1 0 0,0-1 0 0 0,1 0 0 0 0,-1 0 0 0 0,0-1 0 0 0,0 1 0 0 0,1-1 1 0 0,-1 1-1 0 0,1-1 0 0 0,-1 0 0 0 0,0 0 0 0 0,1-1 0 0 0,-1 1 0 0 0,0-1 1 0 0,3 0-91 0 0,17-14-331 0 0,0 0 0 0 0,-1-1 0 0 0,-1-2-1 0 0,-1 0 1 0 0,0-1 0 0 0,-2-1 0 0 0,0 0 0 0 0,14-23 331 0 0,6-3-880 0 0,-36 46 858 0 0,0 1 0 0 0,0 0 0 0 0,0-1 0 0 0,0 1 0 0 0,0 0 0 0 0,-1 1 0 0 0,1-1 0 0 0,0 0 0 0 0,0 0 1 0 0,-1 1-1 0 0,1-1 0 0 0,-1 1 0 0 0,1-1 0 0 0,-1 1 0 0 0,0 0 0 0 0,0 0 0 0 0,1-1 0 0 0,-1 1 0 0 0,0 0 0 0 0,-1 0 1 0 0,1 0-1 0 0,0 0 0 0 0,-1 0 0 0 0,1 0 0 0 0,-1 0 0 0 0,1 1 0 0 0,-1-1 0 0 0,0 0 0 0 0,0 0 0 0 0,0 0 1 0 0,0 0-1 0 0,0 0 0 0 0,-1 0 0 0 0,1 1 0 0 0,0-1 0 0 0,-1 1 22 0 0,1-2-9 0 0,0 17 148 0 0,2 0 1 0 0,0 0-1 0 0,1-1 0 0 0,1 1 0 0 0,0-1 0 0 0,1 1 1 0 0,1-1-1 0 0,1-1 0 0 0,1 1 0 0 0,0-1 0 0 0,1-1 1 0 0,0 1-1 0 0,6 4-139 0 0,-10-18 37 0 0,0-1 0 0 0,0 0 0 0 0,0 0 1 0 0,0 0-1 0 0,0-1 0 0 0,0 0 0 0 0,1 0 1 0 0,-1 0-1 0 0,0 0 0 0 0,0-1 0 0 0,0 0 1 0 0,0 0-1 0 0,0 0 0 0 0,0-1 0 0 0,0 0 1 0 0,0 0-1 0 0,0 0 0 0 0,0 0 1 0 0,-1-1-1 0 0,0 0 0 0 0,1 0 0 0 0,-1 0 1 0 0,0 0-1 0 0,3-4-37 0 0,6-7 12 0 0,0-2 1 0 0,-1 0-1 0 0,0 0 1 0 0,-1-1 0 0 0,-1 0-1 0 0,-1-1 1 0 0,-1 0-1 0 0,0 0 1 0 0,-1-1-1 0 0,-1 0 1 0 0,-1 0-1 0 0,0-1 1 0 0,-2 1 0 0 0,0-1-1 0 0,-2 0 1 0 0,0 0-1 0 0,-1 0 1 0 0,-1-7-13 0 0,0 21-147 0 0,0-1 0 0 0,0 1 1 0 0,-1 0-1 0 0,0-1 0 0 0,0 1 1 0 0,-1 0-1 0 0,0 0 0 0 0,0 0 0 0 0,0 1 1 0 0,0-1-1 0 0,-1 1 0 0 0,0-1 1 0 0,0 1-1 0 0,-1 0 0 0 0,1 1 0 0 0,-1-1 1 0 0,-3-1 146 0 0,-36-23-9657 0 0,35 23 5424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0 312 0 0,'12'75'11016'0'0,"-2"-8"-5470"0"0,-13-29-5635 0 0,0-26-3045 0 0,2-1-3542 0 0,1-11 2753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5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25 756 0 0,'0'0'224'0'0,"-1"0"-1"0"0,1-1 1 0 0,-1 1 0 0 0,1 0-1 0 0,0-1 1 0 0,-1 1 0 0 0,1 0-1 0 0,-1-1 1 0 0,1 1-1 0 0,0-1 1 0 0,-1 1 0 0 0,1-1-1 0 0,0 1 1 0 0,-1-1 0 0 0,1 1-1 0 0,0-1 1 0 0,0 1 0 0 0,0-1-1 0 0,-1 1 1 0 0,1-1 0 0 0,0 1-1 0 0,0-1 1 0 0,0 0-1 0 0,0 1 1 0 0,0-1 0 0 0,0 1-1 0 0,0-1 1 0 0,0 1 0 0 0,0-1-1 0 0,0 0 1 0 0,1 1 0 0 0,-1-1-1 0 0,0 1 1 0 0,0-1 0 0 0,0 1-1 0 0,1-1 1 0 0,-1 1-1 0 0,0-1 1 0 0,1 1 0 0 0,-1-1-1 0 0,0 1 1 0 0,1-1 0 0 0,-1 1-1 0 0,1 0 1 0 0,-1-1 0 0 0,0 1-1 0 0,1 0 1 0 0,-1-1 0 0 0,1 1-1 0 0,-1 0 1 0 0,1 0-1 0 0,-1-1 1 0 0,1 1 0 0 0,0 0-1 0 0,-1 0 1 0 0,1 0 0 0 0,-1 0-1 0 0,1-1 1 0 0,-1 1 0 0 0,1 0-1 0 0,0 0 1 0 0,0 0-224 0 0,7 4 1131 0 0,23 18-593 0 0,-3-3-9168 0 0,-23-14 4321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5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1476 0 0,'0'4'1711'0'0,"38"208"8073"0"0,88 286-1632 0 0,-121-478-8970 0 0,19 46-799 0 0,-12-48-2037 0 0,4-5-3291 0 0,-6-7 2396 0 0</inkml:trace>
  <inkml:trace contextRef="#ctx0" brushRef="#br0" timeOffset="249.964">507 579 904 0 0,'-43'-46'8310'0'0,"-63"19"-4368"0"0,83 23-3032 0 0,-109-12 2226 0 0,1 1-4539 0 0,129 15 590 0 0,-5-1 56 0 0,2-3-5462 0 0,-2-4 1713 0 0</inkml:trace>
  <inkml:trace contextRef="#ctx0" brushRef="#br0" timeOffset="499.974">486 29 920 0 0,'5'6'638'0'0,"0"1"0"0"0,-1-1-1 0 0,0 1 1 0 0,0 0 0 0 0,0 0 0 0 0,-1 1-1 0 0,0-1 1 0 0,-1 1 0 0 0,1-1 0 0 0,-1 1-1 0 0,-1 0 1 0 0,0 0 0 0 0,0 0 0 0 0,0 4-638 0 0,3 12 953 0 0,112 557 13836 0 0,-84-498-10712 0 0,-31-82-3864 0 0,43-31 302 0 0,-14 2-436 0 0,-23 21-70 0 0,0-1 0 0 0,1 1 1 0 0,0 0-1 0 0,0 0 0 0 0,0 1 0 0 0,1 0 1 0 0,0 0-1 0 0,0 1 0 0 0,0 0 0 0 0,1 1 0 0 0,0 0 1 0 0,0 1-1 0 0,0 0 0 0 0,4-1-9 0 0,-9 7 33 0 0,0-1 0 0 0,0 1 0 0 0,-1 0 0 0 0,1 1 0 0 0,-1-1 0 0 0,1 1 0 0 0,-1-1 0 0 0,0 1 0 0 0,-1 0 0 0 0,1 1 0 0 0,-1-1 0 0 0,1 1 0 0 0,-1 0 0 0 0,-1-1 0 0 0,1 1 0 0 0,-1 0 0 0 0,0 1 0 0 0,1 0-33 0 0,45 111-561 0 0,-47-108-366 0 0,0 7-4856 0 0,-5-2-5757 0 0,3-13 4573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4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0 650 776 0 0,'0'0'996'0'0,"9"25"2261"0"0,-3 260 13379 0 0,-19-294-14599 0 0,12-8-2088 0 0,2 0 0 0 0,0 0 0 0 0,1 0 0 0 0,0 0 0 0 0,2 1 0 0 0,0-1 0 0 0,1 1 0 0 0,0 0 0 0 0,1 0 0 0 0,1 0 0 0 0,1 1 0 0 0,0 0 0 0 0,1 1 1 0 0,0 0-1 0 0,2 0 0 0 0,-1 1 0 0 0,1 0 0 0 0,1 1 0 0 0,1 0 0 0 0,-1 1 0 0 0,12-8 51 0 0,106-69-4941 0 0,-70 64-4595 0 0,-43 18 4949 0 0</inkml:trace>
  <inkml:trace contextRef="#ctx0" brushRef="#br0" timeOffset="392.996">496 497 728 0 0,'-21'113'7756'0'0,"21"62"-1441"0"0,0-155-5359 0 0,4 167 7213 0 0,38-244-6147 0 0,40-136-3133 0 0,49-54-986 0 0,-131 246 2099 0 0,1 1 0 0 0,0-1 0 0 0,0 1-1 0 0,0-1 1 0 0,0 1 0 0 0,0-1 0 0 0,0 1 0 0 0,0-1 0 0 0,0 1 0 0 0,0 0-1 0 0,0-1 1 0 0,0 1 0 0 0,0 0 0 0 0,0 0 0 0 0,0 0 0 0 0,0 0 0 0 0,0 0-1 0 0,0 0 1 0 0,0 0 0 0 0,0 0 0 0 0,0 1 0 0 0,0-1 0 0 0,0 0 0 0 0,0 0-1 0 0,0 1 1 0 0,0-1 0 0 0,0 1 0 0 0,0-1 0 0 0,0 1 0 0 0,0-1-1 0 0,-1 1 1 0 0,1 0 0 0 0,0-1 0 0 0,0 1 0 0 0,-1 0 0 0 0,1 0 0 0 0,0-1-1 0 0,-1 1 1 0 0,1 0 0 0 0,0 0 0 0 0,-1 0 0 0 0,0 0 0 0 0,1 0 0 0 0,-1 0-1 0 0,1 0 1 0 0,-1 0 0 0 0,0 0 0 0 0,0 0 0 0 0,0 0 0 0 0,1 0 0 0 0,-1 0-3 0 0,22 58 716 0 0,44 273 823 0 0,-41-292-5433 0 0,-13-32-85 0 0,2-4-3879 0 0,-13-4 2600 0 0</inkml:trace>
  <inkml:trace contextRef="#ctx0" brushRef="#br0" timeOffset="1024.098">1446 575 192 0 0,'-60'-70'8189'0'0,"-33"61"-4738"0"0,80 13-3191 0 0,0 0-1 0 0,0 1 1 0 0,0 0-1 0 0,1 1 1 0 0,0 1-1 0 0,0 0 1 0 0,0 1-1 0 0,1 0 1 0 0,0 0-1 0 0,1 1 1 0 0,0 1-1 0 0,0 0 1 0 0,1 0-1 0 0,0 1 1 0 0,1 0-1 0 0,0 1 1 0 0,1-1-1 0 0,0 1 1 0 0,1 1-1 0 0,0-1 1 0 0,1 1-1 0 0,1 0 1 0 0,0 1-1 0 0,0-1 1 0 0,2 1-1 0 0,-1 4-259 0 0,3-11 106 0 0,-2-6-64 0 0,2 1 1 0 0,-1 0-1 0 0,0 0 0 0 0,0 0 0 0 0,0 0 0 0 0,1 1 0 0 0,-1-1 1 0 0,1 0-1 0 0,0 0 0 0 0,0 0 0 0 0,0 0 0 0 0,0 0 0 0 0,0 0 1 0 0,0 1-1 0 0,0-1 0 0 0,1 0 0 0 0,-1 0 0 0 0,1 0 0 0 0,-1 0 1 0 0,1 0-1 0 0,0 0 0 0 0,0 0 0 0 0,0 0 0 0 0,0 0 1 0 0,0 0-1 0 0,0-1 0 0 0,1 1 0 0 0,-1 0 0 0 0,1-1 0 0 0,-1 1 1 0 0,1-1-1 0 0,-1 1 0 0 0,1-1 0 0 0,0 0 0 0 0,0 0 0 0 0,0 0 1 0 0,0 0-1 0 0,0 0 0 0 0,0 0 0 0 0,0 0 0 0 0,0-1 0 0 0,0 1 1 0 0,0-1-1 0 0,0 1 0 0 0,0-1 0 0 0,0 0 0 0 0,0 0 0 0 0,1 0 1 0 0,-1 0-1 0 0,0 0 0 0 0,0 0-42 0 0,20-8-96 0 0,0-2 1 0 0,0 1-1 0 0,-1-2 0 0 0,0-1 1 0 0,-1-1-1 0 0,-1 0 0 0 0,0-2 1 0 0,-1 0-1 0 0,0-1 0 0 0,-1-1 1 0 0,-1 0-1 0 0,-1-1 0 0 0,0-1 1 0 0,-2-1-1 0 0,0 0 0 0 0,-1 0 1 0 0,2-8 95 0 0,-10 24-45 0 0,52-81-1301 0 0,-56 84 1225 0 0,-26 60-95 0 0,20-44 326 0 0,1-1 0 0 0,0 1 0 0 0,0 0 0 0 0,2 0 0 0 0,0 0 0 0 0,1 1 0 0 0,0-1 0 0 0,1 1 0 0 0,1-1 0 0 0,0 1 0 0 0,1 0 0 0 0,1-1-1 0 0,0 0 1 0 0,2 1 0 0 0,-1-1 0 0 0,2 0 0 0 0,0 0 0 0 0,2 2-110 0 0,-3-14 24 0 0,1 0 0 0 0,0-1 0 0 0,0 0 0 0 0,0 1 0 0 0,0-1 0 0 0,0-1 0 0 0,0 1-1 0 0,1-1 1 0 0,-1 0 0 0 0,1 0 0 0 0,-1-1 0 0 0,0 1 0 0 0,1-1 0 0 0,-1-1 0 0 0,1 1 0 0 0,-1-1 0 0 0,1 1 0 0 0,-1-2 0 0 0,0 1 0 0 0,1-1-1 0 0,-1 1 1 0 0,0-1 0 0 0,0-1 0 0 0,0 1 0 0 0,-1-1 0 0 0,1 0 0 0 0,0 0 0 0 0,-1 0 0 0 0,0-1 0 0 0,0 1 0 0 0,0-1 0 0 0,0 0 0 0 0,-1 0-1 0 0,3-4-22 0 0,15-22-279 0 0,-1-2 1 0 0,-2 0-1 0 0,-2-1 1 0 0,0-1-1 0 0,-3 0 1 0 0,0-1 0 0 0,-3-1-1 0 0,0 0 1 0 0,-3 0-1 0 0,-1 0 1 0 0,-2-1 0 0 0,-1 0-1 0 0,-2 0 1 0 0,-2-12 277 0 0,4 18-169 0 0,-3 0 0 0 0,0 0 0 0 0,-2 0 0 0 0,-1 0 0 0 0,-2 1 0 0 0,-1-1 0 0 0,-1-1 169 0 0,6 31 16 0 0,0 0-1 0 0,0 0 0 0 0,0 1 1 0 0,0-1-1 0 0,-1 0 1 0 0,1 0-1 0 0,0 1 1 0 0,0-1-1 0 0,0 0 1 0 0,-1 1-1 0 0,1 0 1 0 0,0-1-1 0 0,-1 1 1 0 0,1 0-1 0 0,0-1 1 0 0,-1 1-1 0 0,1 0 0 0 0,-1 0 1 0 0,1 0-1 0 0,0 0 1 0 0,-1 0-1 0 0,1 1 1 0 0,0-1-1 0 0,-1 0 1 0 0,1 1-1 0 0,0-1 1 0 0,-1 1-1 0 0,1-1 1 0 0,0 1-1 0 0,0-1 1 0 0,-1 1-1 0 0,1 0 0 0 0,0 0 1 0 0,0 0-1 0 0,0 0 1 0 0,0 0-1 0 0,0 0 1 0 0,0 0-1 0 0,0 0 1 0 0,0 0-1 0 0,1 0 1 0 0,-1 0-1 0 0,0 0 1 0 0,1 1-1 0 0,-1-1 1 0 0,1 0-1 0 0,-1 0 0 0 0,1 1 1 0 0,0-1-1 0 0,-1 1 1 0 0,1-1-1 0 0,0 0 1 0 0,0 1-1 0 0,0-1 1 0 0,0 0-1 0 0,0 1 1 0 0,0-1-1 0 0,0 1 1 0 0,1-1-1 0 0,-1 0 1 0 0,1 1-17 0 0,-11 39 286 0 0,2 0 0 0 0,1 1 0 0 0,3 0 0 0 0,1 0 0 0 0,2 0-1 0 0,2 0 1 0 0,2 0 0 0 0,2 0 0 0 0,2 0 0 0 0,1-1-1 0 0,7 17-284 0 0,29 61-1016 0 0,4-52-3349 0 0,-17-50-2527 0 0,-16-12 2949 0 0</inkml:trace>
  <inkml:trace contextRef="#ctx0" brushRef="#br0" timeOffset="1289.748">2060 620 348 0 0,'-18'-19'4398'0'0,"-149"-29"6449"0"0,96 36-15158 0 0,68 12 41 0 0,3 0 326 0 0</inkml:trace>
  <inkml:trace contextRef="#ctx0" brushRef="#br0" timeOffset="1555.301">2163 631 696 0 0,'126'-11'10435'0'0,"-115"8"-9997"0"0,0-1 0 0 0,0 0 0 0 0,-1-1 0 0 0,1 0 0 0 0,-1 0 1 0 0,0-1-1 0 0,-1-1 0 0 0,0 0 0 0 0,0 0 0 0 0,0-1 0 0 0,-1 0 1 0 0,0 0-1 0 0,0-1 0 0 0,-1 0 0 0 0,5-8-438 0 0,-11 15 47 0 0,-1-1 1 0 0,1 1-1 0 0,0-1 1 0 0,-1 1-1 0 0,0-1 0 0 0,0 0 1 0 0,1 1-1 0 0,-2-1 1 0 0,1 0-1 0 0,0 1 0 0 0,0-1 1 0 0,-1 0-1 0 0,1 1 1 0 0,-1-1-1 0 0,0 1 0 0 0,0-1 1 0 0,0 1-1 0 0,0-1 1 0 0,0 1-1 0 0,-1 0 0 0 0,1 0 1 0 0,-1-1-1 0 0,1 1 1 0 0,-1 0-1 0 0,0 0 0 0 0,0 1 1 0 0,0-1-1 0 0,0 0 1 0 0,0 0-1 0 0,0 1 0 0 0,-1 0 1 0 0,1-1-1 0 0,0 1 1 0 0,-1 0-1 0 0,1 0 0 0 0,-1 0 1 0 0,1 0-1 0 0,-1 1 1 0 0,1-1-1 0 0,-1 1 0 0 0,0 0 1 0 0,1-1-1 0 0,-1 1 1 0 0,0 0-1 0 0,1 0 0 0 0,-1 1 1 0 0,0-1-1 0 0,1 1 1 0 0,-1-1-1 0 0,1 1 0 0 0,-1 0 1 0 0,1 0-1 0 0,-1 0 1 0 0,1 0-1 0 0,-1 0 1 0 0,1 1-1 0 0,0-1 0 0 0,0 1 1 0 0,0-1-1 0 0,0 1 1 0 0,-1 1-48 0 0,-8 2 129 0 0,0 0 1 0 0,0 1-1 0 0,0 1 1 0 0,1 0 0 0 0,0 0-1 0 0,1 1 1 0 0,-1 0-1 0 0,2 0 1 0 0,-1 1 0 0 0,1 1-1 0 0,0-1 1 0 0,1 1 0 0 0,0 0-1 0 0,1 1 1 0 0,0 0-1 0 0,1 0 1 0 0,0 0 0 0 0,0 1-1 0 0,1-1 1 0 0,1 1 0 0 0,0 0-1 0 0,1 0 1 0 0,0 1-1 0 0,1-1 1 0 0,0 0 0 0 0,1 0-1 0 0,0 4-129 0 0,4-10-78 0 0,0 1-1 0 0,1-1 1 0 0,0-1-1 0 0,0 1 1 0 0,0-1-1 0 0,0 1 1 0 0,1-1-1 0 0,0-1 1 0 0,0 1-1 0 0,0-1 1 0 0,1 0-1 0 0,0-1 1 0 0,-1 0 0 0 0,1 0-1 0 0,0 0 1 0 0,0-1-1 0 0,1 0 1 0 0,-1 0-1 0 0,0-1 1 0 0,1 1-1 0 0,-1-2 1 0 0,1 1-1 0 0,-1-1 1 0 0,4-1 78 0 0,7 4-234 0 0,198 18-4163 0 0,-12-20-3824 0 0,-104-4 2958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3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49 288 0 0,'30'2'8154'0'0,"9"-8"-4318"0"0,-11 1-2137 0 0,-11 3-1016 0 0,95-13 2899 0 0,-42-5-4017 0 0,-43 18-3662 0 0,-11 2-2458 0 0,-15-1 2532 0 0</inkml:trace>
  <inkml:trace contextRef="#ctx0" brushRef="#br0" timeOffset="234.408">131 189 1384 0 0,'-5'9'3412'0'0,"1"5"3955"0"0,22-8-5588 0 0,105-9 3010 0 0,-4-32-8055 0 0,-86 16-4390 0 0,-17 8 3267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4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400 543 48 0 0,'-9'-3'558'0'0,"0"0"-1"0"0,-1 0 1 0 0,1 1 0 0 0,-1 1-1 0 0,1 0 1 0 0,-1 0 0 0 0,0 0-1 0 0,1 2 1 0 0,-1-1 0 0 0,0 1-1 0 0,1 0 1 0 0,-1 1 0 0 0,1 0-1 0 0,-5 2-557 0 0,-2 3 314 0 0,0 0 0 0 0,0 0 0 0 0,1 2 0 0 0,0 0 0 0 0,1 0 0 0 0,0 2 0 0 0,0 0-1 0 0,1 0 1 0 0,0 1 0 0 0,1 1 0 0 0,1 0 0 0 0,0 0 0 0 0,1 2 0 0 0,0-1 0 0 0,1 1 0 0 0,0 0-1 0 0,2 1 1 0 0,0 0 0 0 0,-2 7-314 0 0,7-19 49 0 0,1-1-1 0 0,-1 0 0 0 0,1 0 0 0 0,0 1 1 0 0,0-1-1 0 0,0 0 0 0 0,0 1 1 0 0,1-1-1 0 0,-1 1 0 0 0,1-1 0 0 0,0 1 1 0 0,0 0-1 0 0,0-1 0 0 0,0 1 0 0 0,1-1 1 0 0,0 1-1 0 0,-1-1 0 0 0,1 0 1 0 0,1 1-1 0 0,-1-1 0 0 0,0 0 0 0 0,1 1 1 0 0,0-1-1 0 0,-1 0 0 0 0,1 0 1 0 0,0 0-1 0 0,1-1 0 0 0,-1 1 0 0 0,0 0 1 0 0,1-1-1 0 0,0 0 0 0 0,-1 1 1 0 0,1-1-1 0 0,0 0 0 0 0,0 0 0 0 0,0-1 1 0 0,0 1-1 0 0,1-1 0 0 0,-1 1 1 0 0,0-1-1 0 0,1 0 0 0 0,-1 0 0 0 0,1-1 1 0 0,-1 1-1 0 0,1-1 0 0 0,-1 1 1 0 0,1-1-1 0 0,3-1-48 0 0,15-6-33 0 0,1-1 0 0 0,-1-1 0 0 0,0-1 0 0 0,-1-1 0 0 0,0 0 0 0 0,-1-2 0 0 0,-1-1 0 0 0,0 0 1 0 0,0-1-1 0 0,-2-1 0 0 0,0-1 0 0 0,0-1 0 0 0,-2 0 0 0 0,0-1 0 0 0,-1 0 0 0 0,-2-1 0 0 0,1-1 0 0 0,-2 0 0 0 0,-1 0 0 0 0,-1-1 0 0 0,-1-1 1 0 0,0 1-1 0 0,-2-2 0 0 0,2-12 33 0 0,-8 37-4 0 0,0 0 0 0 0,0 0 0 0 0,0 0 0 0 0,-1-1 0 0 0,1 1 0 0 0,0 0 0 0 0,0 0 0 0 0,-1 0 1 0 0,1 0-1 0 0,0-1 0 0 0,-1 1 0 0 0,1 0 0 0 0,-1 0 0 0 0,1-1 0 0 0,-1 1 0 0 0,0 0 0 0 0,1-1 0 0 0,-1 1 0 0 0,0 0 0 0 0,1-1 1 0 0,-1 1-1 0 0,0-1 0 0 0,0 1 0 0 0,1-1 0 0 0,-1 1 0 0 0,0-1 0 0 0,0 0 0 0 0,0 0 0 0 0,0 1 0 0 0,1-1 0 0 0,-1 0 0 0 0,0 0 1 0 0,0 0-1 0 0,0 0 0 0 0,0 0 0 0 0,0 0 0 0 0,0 0 0 0 0,0 0 0 0 0,0 0 0 0 0,1 0 0 0 0,-1 0 0 0 0,0-1 0 0 0,0 1 0 0 0,0 0 1 0 0,0-1-1 0 0,1 1 0 0 0,-1 0 0 0 0,0-1 0 0 0,0 1 0 0 0,1-1 0 0 0,-1 0 0 0 0,0 1 0 0 0,1-1 0 0 0,-1 1 0 0 0,0-1 1 0 0,1 0-1 0 0,-1 0 0 0 0,1 1 0 0 0,-1-1 0 0 0,1 0 0 0 0,-1 0 0 0 0,1 0 0 0 0,0 1 0 0 0,0-1 0 0 0,-1 0 0 0 0,1 0 0 0 0,0 0 1 0 0,0 0-1 0 0,0 0 0 0 0,0 0 4 0 0,-13 21 50 0 0,1 0 0 0 0,1 1-1 0 0,1 1 1 0 0,1 0 0 0 0,1 0 0 0 0,0 1 0 0 0,2 0 0 0 0,1 0 0 0 0,1 0 0 0 0,1 1 0 0 0,1 0 0 0 0,1-1 0 0 0,0 1-1 0 0,4 14-49 0 0,-5-31 25 0 0,2 1 0 0 0,-1-1 0 0 0,1 0-1 0 0,0 0 1 0 0,1 1 0 0 0,-1-1-1 0 0,1 0 1 0 0,1 0 0 0 0,-1 0-1 0 0,1 0 1 0 0,1 0 0 0 0,-1 0-1 0 0,1 0 1 0 0,0-1 0 0 0,1 1-1 0 0,0-1 1 0 0,0 0 0 0 0,0 0 0 0 0,1 0-1 0 0,-1-1 1 0 0,1 0 0 0 0,1 0-1 0 0,-1 0 1 0 0,1 0 0 0 0,0-1-1 0 0,0 0 1 0 0,0 0 0 0 0,0 0-1 0 0,1-1 1 0 0,-1 0 0 0 0,1-1-1 0 0,0 1 1 0 0,0-1 0 0 0,6 1-25 0 0,2-6-54 0 0,-1-1-1 0 0,1 0 1 0 0,-1-1 0 0 0,0 0 0 0 0,0-1-1 0 0,-1-1 1 0 0,1 0 0 0 0,-1-1-1 0 0,-1 0 1 0 0,0-1 0 0 0,0 0 0 0 0,-1-1-1 0 0,0-1 1 0 0,0 1 0 0 0,-1-2 0 0 0,-1 1-1 0 0,0-2 55 0 0,125-229-1771 0 0,-120 201 1454 0 0,-1 0 1 0 0,-2-2 0 0 0,-3 0 0 0 0,0 0 0 0 0,-3 0 0 0 0,-2 0 0 0 0,-2-1-1 0 0,-1 0 1 0 0,-2 1 0 0 0,-3-1 0 0 0,-6-26 316 0 0,12 68 13 0 0,-1 1-1 0 0,0-1 1 0 0,1 1-1 0 0,-1-1 1 0 0,0 0-1 0 0,0 1 1 0 0,0-1 0 0 0,0 1-1 0 0,0-1 1 0 0,0 1-1 0 0,0-1 1 0 0,-1 1-1 0 0,1-1 1 0 0,0 1 0 0 0,-1-1-1 0 0,0 1 1 0 0,1-1-1 0 0,-1 1 1 0 0,0-1-1 0 0,1 1 1 0 0,-1 0 0 0 0,0-1-1 0 0,0 1 1 0 0,0 0-1 0 0,0 0 1 0 0,-1 0-1 0 0,1 0 1 0 0,0 0 0 0 0,0 0-1 0 0,-1 0 1 0 0,1 0-1 0 0,0 1 1 0 0,-1-1-1 0 0,1 0 1 0 0,-1 1 0 0 0,1-1-1 0 0,-1 1 1 0 0,1-1-1 0 0,-1 1 1 0 0,1 0-1 0 0,-1 0 1 0 0,1 0 0 0 0,-1 0-1 0 0,1 0 1 0 0,-1 0-1 0 0,0 0 1 0 0,1 0-1 0 0,-1 0 1 0 0,1 1 0 0 0,-1-1-1 0 0,1 1 1 0 0,-1-1-1 0 0,1 1 1 0 0,0 0-1 0 0,-1-1 1 0 0,1 1-13 0 0,-6 7 93 0 0,1-1 0 0 0,0 1 0 0 0,0 0 0 0 0,1 0 1 0 0,0 1-1 0 0,0-1 0 0 0,1 1 0 0 0,0 0 0 0 0,1 0 0 0 0,0 1 0 0 0,0-1 0 0 0,1 1 0 0 0,0-1 0 0 0,1 1 1 0 0,0 2-95 0 0,-2 3 143 0 0,-8 44 384 0 0,3 1 0 0 0,2 1 0 0 0,3-1 0 0 0,4 43-526 0 0,36 120 1046 0 0,-36-215-1015 0 0,0-1 0 0 0,0 0 0 0 0,1 0 0 0 0,0 0 0 0 0,1 0 0 0 0,-1 0 0 0 0,1 0 0 0 0,0-1 0 0 0,1 1 0 0 0,0-1 0 0 0,0 0 0 0 0,0 0 0 0 0,0 0 0 0 0,1-1-1 0 0,0 0 1 0 0,0 1 0 0 0,1-2 0 0 0,0 1 0 0 0,0-1 0 0 0,0 0 0 0 0,0 0 0 0 0,0 0 0 0 0,1-1 0 0 0,-1 0 0 0 0,1 0 0 0 0,0-1 0 0 0,0 0 0 0 0,0 0-1 0 0,0-1 1 0 0,1 0 0 0 0,-1 0 0 0 0,0 0 0 0 0,7-1-31 0 0,1-5-46 0 0,0-1 0 0 0,0 0 0 0 0,-1-1 0 0 0,0 0 0 0 0,0-1 0 0 0,-1-1 1 0 0,0 0-1 0 0,-1-1 0 0 0,0 0 0 0 0,0-1 0 0 0,-1 0 0 0 0,0-1 0 0 0,-1 0 0 0 0,-1-1 0 0 0,0 0 0 0 0,0 0 0 0 0,-1-1 0 0 0,5-15 46 0 0,8-16-434 0 0,-3-1-1 0 0,-2 0 1 0 0,-2-2 0 0 0,-1 0-1 0 0,1-27 435 0 0,-4 14-371 0 0,-2-1 0 0 0,-4 0 0 0 0,-2 1 0 0 0,-3-1 0 0 0,-5-36 371 0 0,-1 84 1235 0 0,-1 37-659 0 0,-4 42 126 0 0,-1 388 3089 0 0,16-364-3091 0 0,7 92 845 0 0,-1-54-2829 0 0,-7-42-5062 0 0,-1-77 1456 0 0,1-3 375 0 0</inkml:trace>
  <inkml:trace contextRef="#ctx0" brushRef="#br0" timeOffset="249.953">1493 635 1596 0 0,'-15'-11'1808'0'0,"-6"4"-40"0"0,-4-5-15 0 0,4 7-101 0 0,2-1-116 0 0,-4 4-144 0 0,2 0-148 0 0,0 0-140 0 0,4 2-236 0 0,0 0-348 0 0,7-2-380 0 0,10 2-440 0 0,-17 4-376 0 0,17-4-564 0 0,0 0-956 0 0,0 0-2376 0 0,0 0 1047 0 0</inkml:trace>
  <inkml:trace contextRef="#ctx0" brushRef="#br0" timeOffset="515.554">1741 666 192 0 0,'0'0'1708'0'0,"0"0"-60"0"0,0 0-62 0 0,0 0-79 0 0,0 0-102 0 0,11 8 3034 0 0,-7-9-4190 0 0,1 0 0 0 0,0 0 0 0 0,-1 0 0 0 0,1-1-1 0 0,-1 1 1 0 0,0-1 0 0 0,1 0 0 0 0,-1-1 0 0 0,0 1 0 0 0,0-1-1 0 0,0 1 1 0 0,-1-1 0 0 0,1 0 0 0 0,-1 0 0 0 0,1-1 0 0 0,-1 1-1 0 0,0-1 1 0 0,0 0 0 0 0,-1 0-249 0 0,1 1 61 0 0,-1 0 0 0 0,0-1 0 0 0,0 0 0 0 0,0 1 0 0 0,0-1 0 0 0,-1 0 1 0 0,1 0-1 0 0,-1 0 0 0 0,0 0 0 0 0,0 0 0 0 0,-1 0 0 0 0,1 0 0 0 0,-1 0 0 0 0,0 0 0 0 0,0 0 0 0 0,0 0 0 0 0,0 0 0 0 0,-1 0 0 0 0,0 0 0 0 0,0 0 0 0 0,0 0 0 0 0,0 0 1 0 0,-1 0-1 0 0,1 0 0 0 0,-1 1 0 0 0,0-1 0 0 0,0 0 0 0 0,0 1 0 0 0,-1 0 0 0 0,1-1 0 0 0,-1 1 0 0 0,-1-1-61 0 0,-1 2 18 0 0,0 0-1 0 0,-1 1 1 0 0,1-1 0 0 0,0 1-1 0 0,0 0 1 0 0,-1 0 0 0 0,1 1 0 0 0,-1 0-1 0 0,1 0 1 0 0,0 0 0 0 0,-1 1-1 0 0,1-1 1 0 0,-1 1 0 0 0,1 1-1 0 0,0-1 1 0 0,0 1 0 0 0,0 0-1 0 0,0 0 1 0 0,0 0 0 0 0,0 1-1 0 0,0-1 1 0 0,1 1 0 0 0,-1 0-1 0 0,1 1 1 0 0,0-1 0 0 0,0 1-1 0 0,0 0 1 0 0,0 0 0 0 0,-2 4-18 0 0,-4 2 24 0 0,0 0 1 0 0,1 1 0 0 0,1 0-1 0 0,0 0 1 0 0,0 1-1 0 0,1 0 1 0 0,0 0-1 0 0,1 1 1 0 0,1 0 0 0 0,0 0-1 0 0,1 0 1 0 0,0 0-1 0 0,1 1 1 0 0,0 0 0 0 0,1 0-1 0 0,0 13-24 0 0,2-22-56 0 0,1 1 0 0 0,-1-1-1 0 0,1 1 1 0 0,0-1 0 0 0,1 0-1 0 0,-1 1 1 0 0,1-1 0 0 0,0 0-1 0 0,0 0 1 0 0,1 0 0 0 0,-1 0 0 0 0,1-1-1 0 0,0 1 1 0 0,1-1 0 0 0,-1 0-1 0 0,1 1 1 0 0,0-1 0 0 0,0-1-1 0 0,0 1 1 0 0,0-1 0 0 0,1 1 0 0 0,-1-1-1 0 0,1-1 1 0 0,0 1 0 0 0,0-1-1 0 0,0 1 1 0 0,0-2 0 0 0,0 1 0 0 0,1 0-1 0 0,-1-1 1 0 0,0 0 0 0 0,1 0-1 0 0,-1-1 1 0 0,5 1 56 0 0,92-13-4096 0 0,-38-13-3058 0 0,-38 11 3269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4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89 392 72 0 0,'1'-2'952'0'0,"14"-20"2541"0"0,-11 15 4563 0 0,-12 12-7867 0 0,0 0 0 0 0,0 1 0 0 0,1 0 0 0 0,-1 1 0 0 0,2-1 0 0 0,-1 1 0 0 0,1 1 0 0 0,0-1 0 0 0,0 1 0 0 0,1 0 0 0 0,0 1 0 0 0,1-1 0 0 0,-1 1 0 0 0,2 0 0 0 0,-1 0 0 0 0,1 0 0 0 0,1 0 0 0 0,-1 1 0 0 0,2-1 0 0 0,-1 1 0 0 0,1-1 0 0 0,1 1 0 0 0,0-1 0 0 0,0 1 0 0 0,1 0 0 0 0,0-1 0 0 0,1 1 0 0 0,0-1 0 0 0,0 0 0 0 0,1 1 0 0 0,0-1 0 0 0,1 0 0 0 0,0-1 0 0 0,0 1 0 0 0,1-1 0 0 0,0 1 0 0 0,0-1 0 0 0,1-1 0 0 0,0 1 0 0 0,6 5-189 0 0,147 137 1458 0 0,-157-148-1458 0 0,0-1 0 0 0,0 1 0 0 0,0 0 0 0 0,-1 0 0 0 0,1 0 1 0 0,0 0-1 0 0,-1 0 0 0 0,1 0 0 0 0,-1 0 0 0 0,0 0 0 0 0,0 1 0 0 0,0-1 0 0 0,0 0 0 0 0,0 1 0 0 0,0-1 0 0 0,-1 1 0 0 0,1-1 0 0 0,-1 1 0 0 0,0-1 0 0 0,0 1 0 0 0,1 0 0 0 0,-2-1 0 0 0,1 1 0 0 0,0-1 0 0 0,0 1 0 0 0,-1-1 0 0 0,0 1 0 0 0,1-1 0 0 0,-1 1 0 0 0,0-1 0 0 0,0 0 0 0 0,0 1 0 0 0,-1-1 1 0 0,1 0-1 0 0,0 0 0 0 0,-1 0 0 0 0,1 0 0 0 0,-1 0 0 0 0,0 0 0 0 0,0 0 0 0 0,0 0 0 0 0,0-1 0 0 0,0 1 0 0 0,0-1 0 0 0,0 0 0 0 0,0 1 0 0 0,-1-1 0 0 0,1 0 0 0 0,-1 0 0 0 0,1 0 0 0 0,-131 28-8568 0 0,108-31 3640 0 0,3-3 375 0 0</inkml:trace>
  <inkml:trace contextRef="#ctx0" brushRef="#br0" timeOffset="250.055">45 276 1140 0 0,'34'-13'9156'0'0,"39"34"-6354"0"0,-56-15-1943 0 0,26 9-202 0 0,138 39 2763 0 0,-59-40-6903 0 0,-109-16-2279 0 0,-11 1 4322 0 0,1 0-2693 0 0</inkml:trace>
  <inkml:trace contextRef="#ctx0" brushRef="#br0" timeOffset="484.322">621 66 500 0 0,'0'0'1587'0'0,"-4"38"4869"0"0,7-32-6140 0 0,0 0 0 0 0,0-1 0 0 0,0 1 0 0 0,1-1 0 0 0,0 0 0 0 0,0 0 0 0 0,0-1 0 0 0,0 1 0 0 0,1-1 0 0 0,0 0 0 0 0,0 0 0 0 0,0 0 0 0 0,0 0 0 0 0,0-1 0 0 0,1 0 0 0 0,0-1 0 0 0,0 1 0 0 0,-1-1 0 0 0,1 0 0 0 0,1 0 0 0 0,-1-1 0 0 0,0 1 0 0 0,0-2 0 0 0,0 1 0 0 0,1-1 0 0 0,0 0-316 0 0,-4-1 85 0 0,1-1 0 0 0,0 1 1 0 0,0-1-1 0 0,-1 0 0 0 0,1 0 0 0 0,-1-1 1 0 0,1 1-1 0 0,-1-1 0 0 0,0 0 0 0 0,0 0 1 0 0,0 0-1 0 0,-1 0 0 0 0,1 0 0 0 0,-1-1 1 0 0,1 1-1 0 0,-1-1 0 0 0,0 0 0 0 0,-1 1 1 0 0,1-1-1 0 0,-1 0 0 0 0,1 0 0 0 0,-1 0 1 0 0,0 0-1 0 0,-1 0 0 0 0,1 0 0 0 0,-1 0 1 0 0,0-1-1 0 0,0 1 0 0 0,0 0 0 0 0,0 0 1 0 0,-1 0-1 0 0,1 0 0 0 0,-1 0 0 0 0,0 0 1 0 0,-1 0-1 0 0,1 0 0 0 0,-1 0 0 0 0,1 0 1 0 0,-1 0-1 0 0,0 1 0 0 0,0-1 0 0 0,-1 1 1 0 0,1 0-1 0 0,-1-1 0 0 0,0 1 0 0 0,0 0 1 0 0,0 1-1 0 0,0-1 0 0 0,0 0 0 0 0,-1 1 1 0 0,1 0-1 0 0,-3-1-85 0 0,-102-15-389 0 0,73 27-3051 0 0,2 7-4839 0 0,24-9 3171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5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8 133 80 0 0,'0'0'1150'0'0,"0"0"-52"0"0,0 0-73 0 0,0 0-58 0 0,0 0-14 0 0,-1 3-13 0 0,-2 10-462 0 0,1 1-1 0 0,1-1 0 0 0,0 0 0 0 0,1 1 1 0 0,1-1-1 0 0,0 0 0 0 0,1 1 0 0 0,0-1 1 0 0,1 0-1 0 0,0 0 0 0 0,1 0 0 0 0,0-1 1 0 0,1 1-1 0 0,1-1 0 0 0,0 0 1 0 0,0-1-1 0 0,2 1 0 0 0,-1-1 0 0 0,8 7-477 0 0,-12-12 101 0 0,1-1 0 0 0,0 0 0 0 0,0 0 0 0 0,0 0 0 0 0,1-1 0 0 0,-1 0 0 0 0,1 1 0 0 0,0-2 0 0 0,0 1-1 0 0,1 0 1 0 0,-1-1 0 0 0,1 0 0 0 0,-1-1 0 0 0,1 1 0 0 0,0-1 0 0 0,0 0 0 0 0,0 0 0 0 0,0-1 0 0 0,1 0 0 0 0,-1 0-1 0 0,0 0 1 0 0,1-1 0 0 0,-1 0 0 0 0,0 0 0 0 0,1-1 0 0 0,-1 0 0 0 0,0 0 0 0 0,0 0 0 0 0,1-1 0 0 0,-1 1-1 0 0,0-2 1 0 0,-1 1 0 0 0,4-2-101 0 0,9-5-3 0 0,-1-1 0 0 0,-1 0 0 0 0,0-1-1 0 0,0-1 1 0 0,-1 0 0 0 0,-1-1 0 0 0,0-1-1 0 0,0 0 1 0 0,-2-1 0 0 0,6-7 3 0 0,-2-2-179 0 0,-1-1-1 0 0,-1 0 1 0 0,-1 0 0 0 0,-1-2-1 0 0,-2 0 1 0 0,0 0 0 0 0,-2 0-1 0 0,3-17 180 0 0,9-13-569 0 0,-20 56 538 0 0,-1 7 34 0 0,-20 71 441 0 0,4 1 0 0 0,2 1 0 0 0,5 0 1 0 0,3 0-1 0 0,3 70-444 0 0,5-113-246 0 0,22 89-469 0 0,5-98-2859 0 0,16-14-3416 0 0,-31-14 2915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91 454 1100 0 0,'-2'-1'226'0'0,"1"-1"-1"0"0,0 0 1 0 0,-1 1-1 0 0,0-1 1 0 0,1 1-1 0 0,-1 0 0 0 0,0 0 1 0 0,0-1-1 0 0,0 1 1 0 0,0 0-1 0 0,0 0 1 0 0,0 1-1 0 0,0-1 1 0 0,0 0-1 0 0,0 1 1 0 0,0-1-1 0 0,0 1 1 0 0,0 0-1 0 0,-1 0 1 0 0,1-1-1 0 0,0 2 1 0 0,0-1-1 0 0,0 0 1 0 0,0 0-1 0 0,-1 1 1 0 0,1-1-1 0 0,0 1 1 0 0,0-1-1 0 0,0 1 1 0 0,0 0-1 0 0,0 0 1 0 0,0 0-1 0 0,0 0 1 0 0,0 0-1 0 0,1 1 0 0 0,-1-1 1 0 0,0 0-1 0 0,1 1 1 0 0,-1-1-1 0 0,1 1 1 0 0,-1 0-1 0 0,1 0 1 0 0,0-1-1 0 0,0 1 1 0 0,0 0-1 0 0,0 0 1 0 0,0 0-1 0 0,0 0 1 0 0,0 0-1 0 0,1 0 1 0 0,-1 0-1 0 0,1 0 1 0 0,-1 1-1 0 0,1-1 1 0 0,0 0-1 0 0,0 0 1 0 0,0 2-226 0 0,0 1 154 0 0,0 0 0 0 0,1 0 0 0 0,0 0 0 0 0,0 0 0 0 0,0 0 0 0 0,1 0 0 0 0,-1-1 0 0 0,1 1 0 0 0,0-1 0 0 0,0 1 0 0 0,1-1 0 0 0,0 0 0 0 0,-1 0 0 0 0,1 0 0 0 0,1 0 1 0 0,-1 0-1 0 0,0-1 0 0 0,1 1 0 0 0,0-1 0 0 0,0 0 0 0 0,0 0 0 0 0,0 0 0 0 0,0-1 0 0 0,1 0 0 0 0,-1 0 0 0 0,1 0 0 0 0,-1 0 0 0 0,1 0 0 0 0,0-1 0 0 0,0 0 0 0 0,0 0 0 0 0,-1 0 0 0 0,1-1 1 0 0,0 0-1 0 0,0 0 0 0 0,0 0 0 0 0,0 0 0 0 0,0-1 0 0 0,0 0 0 0 0,0 0 0 0 0,0 0 0 0 0,-1 0 0 0 0,1-1 0 0 0,0 0 0 0 0,-1 0 0 0 0,1 0 0 0 0,-1-1 0 0 0,1 0-154 0 0,-1-1 24 0 0,-1 1 0 0 0,0-1 0 0 0,0 0 0 0 0,0 0 0 0 0,-1 0 0 0 0,1 0 0 0 0,-1-1 0 0 0,0 1 0 0 0,0-1-1 0 0,0 1 1 0 0,-1-1 0 0 0,0 0 0 0 0,0 1 0 0 0,0-1 0 0 0,0 0 0 0 0,-1 0 0 0 0,0 0 0 0 0,0 0 0 0 0,0 1 0 0 0,-1-1-1 0 0,1 0 1 0 0,-1 0 0 0 0,0 0 0 0 0,-1 1 0 0 0,1-1 0 0 0,-1 1 0 0 0,0-1 0 0 0,-2-3-24 0 0,-22-34-3830 0 0,-11 16-5820 0 0,26 20 4849 0 0</inkml:trace>
  <inkml:trace contextRef="#ctx0" brushRef="#br0" timeOffset="421.794">490 1 212 0 0,'41'9'8463'0'0,"13"48"-5734"0"0,-48-50-2064 0 0,35 52 837 0 0,-2 2 0 0 0,-3 2 1 0 0,-3 0-1 0 0,-2 3 0 0 0,-4 0 0 0 0,-2 2 0 0 0,-3 0 0 0 0,4 33-1502 0 0,-20-67 684 0 0,-1-1-1 0 0,-2 1 1 0 0,-1 0-1 0 0,-2 0 1 0 0,-1 0-1 0 0,-1 0 1 0 0,-2-1-1 0 0,-4 13-683 0 0,7-42 77 0 0,-7 24 80 0 0,-2 0-1 0 0,-1-1 1 0 0,-1-1 0 0 0,-1 0 0 0 0,-2 0 0 0 0,0-1-1 0 0,-2-1 1 0 0,0-1 0 0 0,-2 0 0 0 0,-1-2 0 0 0,0 0-1 0 0,-1-1 1 0 0,-2-1 0 0 0,0-1 0 0 0,0-1 0 0 0,-2-1 0 0 0,0-1-1 0 0,-1-2 1 0 0,0 0 0 0 0,-3-1-157 0 0,-35 22-153 0 0,63-33-759 0 0,1-1-843 0 0,0 0-890 0 0,0 0-2428 0 0,0 0-3338 0 0,0 0 642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9:5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43 972 0 0,'-1'-2'301'0'0,"-1"1"1"0"0,1 0-1 0 0,0 0 0 0 0,0 0 0 0 0,-1 0 1 0 0,1 0-1 0 0,0 1 0 0 0,-1-1 1 0 0,1 0-1 0 0,-1 0 0 0 0,1 1 0 0 0,-1-1 1 0 0,1 1-1 0 0,-1 0 0 0 0,0-1 0 0 0,1 1 1 0 0,-1 0-1 0 0,1 0 0 0 0,-1 0 0 0 0,0 0 1 0 0,1 0-1 0 0,-1 0 0 0 0,1 1 1 0 0,-1-1-1 0 0,1 0 0 0 0,-1 1 0 0 0,0-1 1 0 0,1 1-1 0 0,0 0 0 0 0,-1-1 0 0 0,1 1 1 0 0,-1 0-1 0 0,0 1-301 0 0,-37 72 4324 0 0,41-56-4057 0 0,2-1 1 0 0,0 1-1 0 0,1 0 0 0 0,0-1 1 0 0,2 0-1 0 0,0 0 0 0 0,0-1 1 0 0,2 0-1 0 0,0 0 0 0 0,1-1 1 0 0,1 0-1 0 0,0-1 0 0 0,0 0 1 0 0,2-1-1 0 0,0 0 0 0 0,0-1 1 0 0,11 8-268 0 0,8 12 356 0 0,66 94 2228 0 0,-137-111-3011 0 0,-66-35-4998 0 0,42-12-4427 0 0,48 21 5905 0 0</inkml:trace>
  <inkml:trace contextRef="#ctx0" brushRef="#br0" timeOffset="249.968">1 56 1044 0 0,'0'-3'275'0'0,"1"0"1"0"0,-1 1-1 0 0,1-1 1 0 0,0 1-1 0 0,0-1 0 0 0,0 0 1 0 0,0 1-1 0 0,0 0 0 0 0,1-1 1 0 0,-1 1-1 0 0,1 0 0 0 0,-1-1 1 0 0,1 1-1 0 0,0 0 0 0 0,0 0 1 0 0,0 1-1 0 0,0-1 1 0 0,0 0-1 0 0,0 1 0 0 0,1-1 1 0 0,-1 1-1 0 0,0 0 0 0 0,1-1 1 0 0,-1 1-1 0 0,1 0 0 0 0,0 1 1 0 0,-1-1-1 0 0,1 0 0 0 0,0 1 1 0 0,-1-1-1 0 0,1 1 1 0 0,0 0-1 0 0,-1 0 0 0 0,3 0-275 0 0,97 3 3921 0 0,-102-3-3918 0 0,316 38 4727 0 0,-276-34-6043 0 0,-5-1-1838 0 0,-10-3-3398 0 0,-10-2 2022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4 125 952 0 0,'-1'0'656'0'0,"-1"4"-747"0"0,2-3 2827 0 0,2-1 1524 0 0,200-47 3908 0 0,-49 9-5745 0 0,-126 33-2322 0 0,61-16-319 0 0,-36 3-4286 0 0,-50 17 1789 0 0,-2 1-1737 0 0,0 0 340 0 0</inkml:trace>
  <inkml:trace contextRef="#ctx0" brushRef="#br0" timeOffset="187.491">216 291 1200 0 0,'27'21'10678'0'0,"53"-28"-8115"0"0,-66 5-1584 0 0,329-34 2277 0 0,-240 30-4777 0 0,-58 6-1657 0 0,-8 0-2764 0 0,-20 0 1423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0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1248 325 144 0 0,'0'0'1124'0'0,"0"0"-34"0"0,0 0-23 0 0,-1 26 7341 0 0,-2-21-8851 0 0,-3 4-757 0 0,0-5-3820 0 0,-3-2 2110 0 0</inkml:trace>
  <inkml:trace contextRef="#ctx0" brushRef="#br0" timeOffset="1289.325">1065 221 424 0 0,'0'0'849'0'0,"0"0"-15"0"0,-6 8 9184 0 0,-30 32-8542 0 0,-307 206 3261 0 0,-219 94 12 0 0,444-250-3086 0 0,118-88-1638 0 0,0 1-1 0 0,0-1 0 0 0,0 0 1 0 0,0 1-1 0 0,1-1 0 0 0,-1 0 1 0 0,0 0-1 0 0,1 0 1 0 0,0 1-1 0 0,0-1 0 0 0,-1 0 1 0 0,1 0-1 0 0,0 0 0 0 0,0 0 1 0 0,1 0-1 0 0,-1 0 1 0 0,0 0-1 0 0,1-1 0 0 0,-1 1 1 0 0,1 0-1 0 0,0-1 0 0 0,-1 1 1 0 0,1-1-1 0 0,0 0 0 0 0,0 1 1 0 0,0-1-1 0 0,0 0 1 0 0,0 0-1 0 0,0 0 0 0 0,0 0 1 0 0,0-1-1 0 0,1 1 0 0 0,-1-1 1 0 0,0 1-1 0 0,0-1 1 0 0,1 0-1 0 0,-1 0 0 0 0,0 0 1 0 0,0 0-1 0 0,3 0-24 0 0,175 41 598 0 0,2-7 0 0 0,172 8-598 0 0,-209-34 91 0 0,-82-40-4313 0 0,-48 14-732 0 0,-5-2-3869 0 0,-6 11 3754 0 0</inkml:trace>
  <inkml:trace contextRef="#ctx0" brushRef="#br0" timeOffset="1804.915">404 272 76 0 0,'0'0'1268'0'0,"0"0"-66"0"0,0 0-100 0 0,0 0-88 0 0,-3 18 1028 0 0,43 87 2129 0 0,-31-84-3705 0 0,26 64 1753 0 0,-4 2-1 0 0,-4 1 1 0 0,9 56-2219 0 0,-31-118 318 0 0,-1 0 0 0 0,-1 0 1 0 0,-2 0-1 0 0,0 1 0 0 0,-2-1 1 0 0,0 0-1 0 0,-2 0 0 0 0,-1 0 0 0 0,-2 0 1 0 0,0 0-1 0 0,-1-1 0 0 0,-2 0 0 0 0,0-1 1 0 0,-13 23-319 0 0,-140 160 2031 0 0,86-136-1620 0 0,75-70-863 0 0,1-1-273 0 0,0 0-372 0 0,2-5-369 0 0,66-72-10038 0 0,-33 45 6077 0 0</inkml:trace>
  <inkml:trace contextRef="#ctx0" brushRef="#br0" timeOffset="2632.922">1534 344 436 0 0,'0'0'503'0'0,"0"0"-45"0"0,0 0-42 0 0,0 0-43 0 0,0 0-35 0 0,0 0-17 0 0,2 2-1280 0 0,9 3 18321 0 0,17-10-17025 0 0,0-2 0 0 0,-1-1 0 0 0,0-2 0 0 0,0 0 0 0 0,-1-2 0 0 0,-1-1-1 0 0,0-1 1 0 0,11-8-337 0 0,-32 20 17 0 0,0 1 0 0 0,0-1-1 0 0,0 0 1 0 0,-1-1-1 0 0,1 1 1 0 0,-1-1 0 0 0,1 1-1 0 0,-1-1 1 0 0,0 0-1 0 0,0 0 1 0 0,0 0 0 0 0,-1-1-1 0 0,1 1 1 0 0,-1-1-1 0 0,0 1 1 0 0,0-1 0 0 0,0 0-1 0 0,0 0 1 0 0,0 0 0 0 0,-1 0-1 0 0,0 0 1 0 0,0 0-1 0 0,0-1 1 0 0,0 1 0 0 0,-1 0-1 0 0,0 0 1 0 0,0-1-1 0 0,0 1 1 0 0,0 0 0 0 0,0 0-1 0 0,-1-1 1 0 0,0 1-1 0 0,0 0 1 0 0,0 0 0 0 0,-1 0-1 0 0,1 0 1 0 0,-1 0-1 0 0,0 0 1 0 0,0 0 0 0 0,0 1-1 0 0,0-1 1 0 0,-1 1 0 0 0,0-1-1 0 0,0 1 1 0 0,-2-2-17 0 0,-5-4 12 0 0,0 0-1 0 0,-1 1 1 0 0,0 0 0 0 0,-1 1 0 0 0,1 0 0 0 0,-1 1 0 0 0,-1 0 0 0 0,1 1 0 0 0,-1 1-1 0 0,0-1 1 0 0,0 2 0 0 0,0 0 0 0 0,0 1 0 0 0,-1 0 0 0 0,1 1 0 0 0,-1 0-1 0 0,1 1 1 0 0,-1 1 0 0 0,1 0 0 0 0,-13 3-12 0 0,19 2 39 0 0,1-1-1 0 0,0 1 1 0 0,0 0 0 0 0,0 0-1 0 0,0 1 1 0 0,1-1 0 0 0,0 1-1 0 0,1 1 1 0 0,-1-1 0 0 0,1 0-1 0 0,1 1 1 0 0,0 0 0 0 0,0 0-1 0 0,0 0 1 0 0,1 0 0 0 0,0 1 0 0 0,0-1-1 0 0,1 1 1 0 0,0 7-39 0 0,-3 62 598 0 0,2 1 0 0 0,4-1 1 0 0,4 1-1 0 0,3-1 0 0 0,3-1 1 0 0,13 37-599 0 0,-22-99 83 0 0,84 361 1592 0 0,-78-314-1403 0 0,2 8-4923 0 0,-10-68 4472 0 0,0 0-1458 0 0,-1-1-3043 0 0,0-1-3416 0 0,0 0 2448 0 0</inkml:trace>
  <inkml:trace contextRef="#ctx0" brushRef="#br0" timeOffset="2882.939">1826 900 244 0 0,'-43'-39'9062'0'0,"-12"16"-4049"0"0,-135 8-692 0 0,157 15-3388 0 0,-53 3 304 0 0,-1-1-1220 0 0,29-4-3745 0 0,49 0 1189 0 0,4-3-3357 0 0,4 5 1024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26 270 1068 0 0,'-24'-8'10979'0'0,"22"43"-8025"0"0,3-28-2758 0 0,0 0-1 0 0,1 1 0 0 0,0-1 0 0 0,0 0 0 0 0,1 0 1 0 0,-1 0-1 0 0,1-1 0 0 0,1 1 0 0 0,0-1 1 0 0,0 0-1 0 0,0 0 0 0 0,0 0 0 0 0,1 0 0 0 0,0-1 1 0 0,0 1-1 0 0,1-1 0 0 0,-1-1 0 0 0,1 1 1 0 0,0-1-1 0 0,0 0 0 0 0,1 0 0 0 0,-1-1 0 0 0,1 0 1 0 0,0 0-1 0 0,0 0 0 0 0,0-1 0 0 0,0 0 0 0 0,0-1 1 0 0,0 1-1 0 0,1-1 0 0 0,-1-1 0 0 0,0 1 1 0 0,1-1-1 0 0,-1-1 0 0 0,6 0-195 0 0,4-6 31 0 0,-1-1 0 0 0,1-1 0 0 0,-1 0 0 0 0,-1-1-1 0 0,1 0 1 0 0,-2-2 0 0 0,0 1 0 0 0,0-2 0 0 0,-1 0 0 0 0,-1-1 0 0 0,0 0 0 0 0,0 0 0 0 0,-2-2 0 0 0,0 1-1 0 0,-1-1 1 0 0,0-1 0 0 0,-1 1 0 0 0,-1-1 0 0 0,-1-1 0 0 0,0 1 0 0 0,-2-1 0 0 0,0 0 0 0 0,-1 0 0 0 0,0-1-1 0 0,-2 1 1 0 0,0-10-31 0 0,5-22-3 0 0,-6 49 23 0 0,0 1 43 0 0,0 5 61 0 0,-50 283 1657 0 0,22 126 225 0 0,34-342-2087 0 0,10-31-3548 0 0,13-57-10227 0 0,-17 2 8762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1336 0 0,'-115'20'9370'0'0,"22"60"-4845"0"0,74-54-3783 0 0,1 0-1 0 0,1 2 1 0 0,2 0-1 0 0,0 1 1 0 0,2 0-1 0 0,-6 21-741 0 0,6-20 452 0 0,2 0-1 0 0,1 1 1 0 0,1 0-1 0 0,1 1 0 0 0,2 0 1 0 0,1 0-1 0 0,2 1 0 0 0,1 0 1 0 0,1-1-1 0 0,2 1 1 0 0,2-1-1 0 0,0 1 0 0 0,3-1 1 0 0,0 0-1 0 0,2 0 0 0 0,1-1 1 0 0,2 0-1 0 0,1-1 1 0 0,1 0-1 0 0,2-1 0 0 0,15 23-451 0 0,110 83-1452 0 0,-83-106-3291 0 0,6-12-5475 0 0,-25-14 3053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37 484 0 0,'0'22'1535'0'0,"1"1"-1"0"0,1-1 1 0 0,1 1 0 0 0,1-1-1 0 0,0 0 1 0 0,2 0-1 0 0,1-1 1 0 0,1 0 0 0 0,2 5-1535 0 0,-6-19 256 0 0,-1 0 0 0 0,1 0 0 0 0,0-1 1 0 0,0 1-1 0 0,1-1 0 0 0,0 0 0 0 0,0 0 1 0 0,1-1-1 0 0,-1 1 0 0 0,1-1 0 0 0,0-1 1 0 0,1 1-1 0 0,-1-1 0 0 0,1 0 0 0 0,0 0 1 0 0,0-1-1 0 0,0 0 0 0 0,0 0 0 0 0,0-1 1 0 0,1 0-1 0 0,0 0 0 0 0,-1-1 0 0 0,1 1 1 0 0,0-2-1 0 0,-1 1 0 0 0,1-1 0 0 0,0 0 1 0 0,1-1-257 0 0,9-4-80 0 0,0 0 1 0 0,-1-1-1 0 0,1-1 1 0 0,-2 0-1 0 0,1-1 1 0 0,-1-1-1 0 0,0-1 1 0 0,-1 0-1 0 0,0-1 1 0 0,-1 0-1 0 0,0-2 1 0 0,0 1-1 0 0,-2-2 1 0 0,1 0-1 0 0,-2 0 1 0 0,0-1-1 0 0,-1 0 1 0 0,0-1-1 0 0,-1 0 1 0 0,-1-1-1 0 0,2-6 80 0 0,8-7-233 0 0,28-50-560 0 0,-40 84 875 0 0,11 274 1790 0 0,-14-105-1045 0 0,-2-150-1086 0 0,6 52-336 0 0,13-34-6265 0 0,-16-37 1621 0 0,4 0 400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96 100 0 0,'0'0'1101'0'0,"0"0"-16"0"0,0 0-23 0 0,-11 7 8811 0 0,-43 26-8394 0 0,-59 29 353 0 0,-3-5 1 0 0,-2-6-1 0 0,-37 8-1832 0 0,-17 38 1450 0 0,170-96-1429 0 0,0 0 0 0 0,0 1 0 0 0,0-1-1 0 0,1 0 1 0 0,-1 1 0 0 0,0-1 0 0 0,1 1 0 0 0,-1 0-1 0 0,1-1 1 0 0,-1 1 0 0 0,1 0 0 0 0,0 0-1 0 0,0 0 1 0 0,0 0 0 0 0,0 0 0 0 0,0 0 0 0 0,0 0-1 0 0,1 0 1 0 0,-1 1 0 0 0,0-1 0 0 0,1 0 0 0 0,0 0-1 0 0,0 1 1 0 0,0-1 0 0 0,0 0 0 0 0,0 0-1 0 0,0 1 1 0 0,0-1 0 0 0,1 0 0 0 0,-1 0 0 0 0,1 0-1 0 0,0 1 1 0 0,-1-1 0 0 0,1 0 0 0 0,0 0-1 0 0,0 0 1 0 0,0 0 0 0 0,1 0 0 0 0,-1 0 0 0 0,0-1-1 0 0,1 1 1 0 0,-1 0 0 0 0,1-1 0 0 0,0 1 0 0 0,-1-1-1 0 0,1 1 1 0 0,0-1 0 0 0,0 0 0 0 0,0 0-1 0 0,0 0 1 0 0,0 0 0 0 0,2 1-21 0 0,116 44 270 0 0,404 39-321 0 0,-523-85-377 0 0,21 6-1597 0 0,-19-4-2030 0 0,-2 0-3587 0 0,-1-2 2697 0 0</inkml:trace>
  <inkml:trace contextRef="#ctx0" brushRef="#br0" timeOffset="583.231">394 24 812 0 0,'-12'-20'4849'0'0,"4"16"838"0"0,11 40-375 0 0,2 8-4954 0 0,-2 115 1757 0 0,4-112-1716 0 0,-3 0 1 0 0,-2 1-1 0 0,-2-1 1 0 0,-2 1 0 0 0,-2-1-1 0 0,-2 0 1 0 0,-2 0-1 0 0,-2-1 1 0 0,-2 0-1 0 0,-2-1 1 0 0,-2 0 0 0 0,-2-1-1 0 0,-2-1 1 0 0,-2-1-1 0 0,-17 25-399 0 0,21-45 364 0 0,0 0-1 0 0,-1-2 0 0 0,-2 0 1 0 0,0-1-1 0 0,0-1 1 0 0,-2-1-1 0 0,-20 12-363 0 0,18-16 513 0 0,35-18-3261 0 0,40-23-11599 0 0,-35 18 8111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134 543 456 0 0,'0'13'5363'0'0,"-56"45"1458"0"0,51-54-6562 0 0,-1-1 1 0 0,1 1-1 0 0,-1 0 0 0 0,1 1 0 0 0,0-1 0 0 0,1 1 0 0 0,-1 0 1 0 0,1 0-1 0 0,0 1 0 0 0,0-1 0 0 0,1 1 0 0 0,-1 0 1 0 0,1 0-1 0 0,1 0 0 0 0,-1 0 0 0 0,1 1 0 0 0,0-1 0 0 0,1 1 1 0 0,-1-1-1 0 0,1 1 0 0 0,0-1 0 0 0,1 1 0 0 0,0 0 0 0 0,0 0 1 0 0,0-1-1 0 0,1 1 0 0 0,0-1 0 0 0,1 3-259 0 0,6 8 223 0 0,2 0 0 0 0,0-1 0 0 0,1 0-1 0 0,1-1 1 0 0,0 0 0 0 0,1 0 0 0 0,1-2 0 0 0,0 1-1 0 0,1-2 1 0 0,0 0 0 0 0,1-1 0 0 0,0 0 0 0 0,0-1-1 0 0,6 1-222 0 0,58 44 863 0 0,9 18 1642 0 0,-116-59-2191 0 0,-101-13-3428 0 0,46-16-3516 0 0,52 7 214 0 0,-1 0 490 0 0</inkml:trace>
  <inkml:trace contextRef="#ctx0" brushRef="#br0" timeOffset="242.59">116 587 1520 0 0,'113'3'8785'0'0,"57"44"-2454"0"0,-82-19-4150 0 0,-41-11-1626 0 0,5 2-2293 0 0,-18-14-7532 0 0,-32-5 4566 0 0</inkml:trace>
  <inkml:trace contextRef="#ctx0" brushRef="#br0" timeOffset="508.229">637 332 1728 0 0,'-15'0'5157'0'0,"13"0"-4910"0"0,0 1 0 0 0,-1 0 0 0 0,2 0-1 0 0,-1-1 1 0 0,0 1 0 0 0,0 1-1 0 0,0-1 1 0 0,0 0 0 0 0,0 0 0 0 0,1 1-1 0 0,-1-1 1 0 0,1 1 0 0 0,-1-1 0 0 0,1 1-1 0 0,0-1 1 0 0,-1 1 0 0 0,1 0 0 0 0,0 0-1 0 0,0 0 1 0 0,0 0 0 0 0,0 0-1 0 0,1 0 1 0 0,-1 0 0 0 0,0 0 0 0 0,1 0-1 0 0,0 0 1 0 0,-1 0 0 0 0,1 0 0 0 0,0 0-1 0 0,0 1 1 0 0,0-1 0 0 0,0 0 0 0 0,1 0-1 0 0,-1 0 1 0 0,0 0 0 0 0,1 0 0 0 0,0 0-1 0 0,-1 0 1 0 0,1 1-247 0 0,33 83 5974 0 0,-34-87-5926 0 0,-1 0 0 0 0,1 0 0 0 0,0 0 0 0 0,-1 0 0 0 0,1 0 0 0 0,0 0 0 0 0,0 0 0 0 0,0-1 0 0 0,0 1 0 0 0,0 0 0 0 0,0 0 0 0 0,0 0 0 0 0,0 0 0 0 0,1 0 0 0 0,-1 0-1 0 0,0 0 1 0 0,1 0 0 0 0,-1 0 0 0 0,0 0 0 0 0,1 0 0 0 0,-1 0 0 0 0,1 0 0 0 0,0 0 0 0 0,-1 0 0 0 0,1 1 0 0 0,0-1 0 0 0,0 0 0 0 0,-1 0 0 0 0,1 1 0 0 0,0-1 0 0 0,0 0 0 0 0,0 1 0 0 0,0-1 0 0 0,0 1 0 0 0,0-1 0 0 0,0 1 0 0 0,0 0 0 0 0,0-1 0 0 0,0 1 0 0 0,0 0 0 0 0,0 0 0 0 0,0-1 0 0 0,0 1 0 0 0,0 0-1 0 0,0 0 1 0 0,0 0 0 0 0,0 0 0 0 0,0 1 0 0 0,0-1 0 0 0,0 0 0 0 0,1 0 0 0 0,-1 1 0 0 0,0-1 0 0 0,0 0 0 0 0,0 1 0 0 0,0-1 0 0 0,-1 1 0 0 0,1-1 0 0 0,0 1 0 0 0,0 0 0 0 0,0-1 0 0 0,0 1 0 0 0,-1 0 0 0 0,1 0 0 0 0,0-1 0 0 0,0 1 0 0 0,-1 1-48 0 0,-52-57-2563 0 0,25 29-1304 0 0,3-1-5231 0 0,17 17 3378 0 0</inkml:trace>
  <inkml:trace contextRef="#ctx0" brushRef="#br0" timeOffset="885.305">1135 8 112 0 0,'0'0'1886'0'0,"-2"-7"938"0"0,3 8 1063 0 0,100 287 72 0 0,-89-232-2350 0 0,-3 1 1 0 0,-3-1-1 0 0,-2 1 1 0 0,-2 0-1 0 0,-3 0 1 0 0,-3 0 0 0 0,-2 0-1 0 0,-2 0 1 0 0,-3-1-1 0 0,-2-1 1 0 0,-15 37-1610 0 0,-85 138 2394 0 0,91-200-2394 0 0,-1-1 0 0 0,-1-1 0 0 0,-2-2 0 0 0,-1-1 0 0 0,-1 0 0 0 0,-1-2 0 0 0,-1-2 0 0 0,-1 0 0 0 0,0-2 0 0 0,-2-2 0 0 0,-18 7 0 0 0,-5 8 0 0 0,82-41-3909 0 0,5-30-8732 0 0,-36 23 3525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2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1004 0 0,'6'60'8439'0'0,"-5"-29"-6476"0"0,-2-24-1739 0 0,0 1 0 0 0,1-1 0 0 0,1 1 0 0 0,-1 0-1 0 0,1-1 1 0 0,1 1 0 0 0,-1-1 0 0 0,1 0 0 0 0,0 1 0 0 0,1-1 0 0 0,0 0 0 0 0,0 0 0 0 0,0 0 0 0 0,1-1 0 0 0,0 1 0 0 0,0-1 0 0 0,1 0 0 0 0,0 0 0 0 0,0-1 0 0 0,0 1 0 0 0,1-1 0 0 0,0 0 0 0 0,0 0 0 0 0,0-1 0 0 0,0 0 0 0 0,1 0 0 0 0,0 0-1 0 0,-1-1 1 0 0,1 0 0 0 0,1-1 0 0 0,-1 1 0 0 0,0-1 0 0 0,0-1 0 0 0,1 1 0 0 0,-1-1 0 0 0,1 0 0 0 0,0-1 0 0 0,-1 0 0 0 0,1 0 0 0 0,-1-1 0 0 0,3 0-224 0 0,5-6 19 0 0,0 0 0 0 0,0-1 1 0 0,0 0-1 0 0,-1-1 0 0 0,0-1 1 0 0,-1 0-1 0 0,0-1 0 0 0,0 0 0 0 0,-2-1 1 0 0,1-1-1 0 0,-1 0 0 0 0,-1 0 1 0 0,0-1-1 0 0,-1 0 0 0 0,-1-1 0 0 0,0 0 1 0 0,1-5-20 0 0,-3 11 0 0 0,0-2-28 0 0,-6 11 34 0 0,1 1-1 0 0,-1-1 1 0 0,1 1-1 0 0,-1-1 0 0 0,1 1 1 0 0,-1-1-1 0 0,1 0 1 0 0,-1 1-1 0 0,1-1 1 0 0,0 0-1 0 0,-1 1 0 0 0,1-1 1 0 0,-1 0-1 0 0,1 0 1 0 0,0 1-1 0 0,-1-1 0 0 0,1 0 1 0 0,0 0-1 0 0,-1 0 1 0 0,1 0-1 0 0,0 0 1 0 0,-1 0-1 0 0,1 0 0 0 0,0 0 1 0 0,-1 0-1 0 0,1 0 1 0 0,0-1-1 0 0,-1 1 1 0 0,1 0-1 0 0,0 0 0 0 0,-1-1 1 0 0,1 1-1 0 0,0 0-5 0 0,-3 7 88 0 0,1 1 1 0 0,0 0-1 0 0,0 0 0 0 0,1-1 0 0 0,0 1 1 0 0,1 0-1 0 0,0 0 0 0 0,0-1 0 0 0,0 1 1 0 0,1 0-1 0 0,0-1 0 0 0,1 0 0 0 0,0 1 1 0 0,0-1-1 0 0,0 0 0 0 0,1 0 0 0 0,0-1 1 0 0,0 1-1 0 0,1-1 0 0 0,0 0 0 0 0,0 0 0 0 0,0 0 1 0 0,1-1-1 0 0,0 0 0 0 0,0 0 0 0 0,0 0 1 0 0,1-1-1 0 0,-1 0 0 0 0,1 0 0 0 0,0-1 1 0 0,0 0-1 0 0,0 0 0 0 0,1 0 0 0 0,-1-1 1 0 0,1 0-1 0 0,-1-1 0 0 0,1 1 0 0 0,0-2 0 0 0,0 1 1 0 0,-1-1-1 0 0,5 0-88 0 0,-2-2 41 0 0,-1 0 0 0 0,1 0 0 0 0,-1 0 0 0 0,0-1 0 0 0,0-1 0 0 0,0 0 0 0 0,-1 0 0 0 0,0-1 0 0 0,1 1 0 0 0,-1-2 0 0 0,-1 1 0 0 0,1-1 0 0 0,-1-1-1 0 0,0 1 1 0 0,0-1 0 0 0,-1 0 0 0 0,0-1 0 0 0,-1 1 0 0 0,1-1 0 0 0,-1-1 0 0 0,-1 1 0 0 0,1 0 0 0 0,-2-1 0 0 0,1 0 0 0 0,-1 0 0 0 0,0 0 0 0 0,0-5-41 0 0,10-123-3768 0 0,-33 1-10220 0 0,18 124 9469 0 0</inkml:trace>
  <inkml:trace contextRef="#ctx0" brushRef="#br0" timeOffset="250.136">908 312 304 0 0,'93'115'14899'0'0,"-23"-15"-7849"0"0,-67-91-7214 0 0,-3 4-9019 0 0,0-9 5027 0 0,0-3-766 0 0</inkml:trace>
  <inkml:trace contextRef="#ctx0" brushRef="#br0" timeOffset="408.419">1045 48 1780 0 0,'-10'-25'5874'0'0,"5"9"1179"0"0,5 15-5596 0 0,0-4 601 0 0,1 5 2811 0 0,1 6-5675 0 0,4 12-538 0 0,-3-12-2641 0 0,1-2-3411 0 0,1 1 2020 0 0</inkml:trace>
  <inkml:trace contextRef="#ctx0" brushRef="#br0" timeOffset="595.959">1225 14 1236 0 0,'34'107'9721'0'0,"3"0"-4805"0"0,24 77 404 0 0,44 214 419 0 0,-98-369-6870 0 0,0 2-2193 0 0,-5-11-3602 0 0,-1-19 1042 0 0,6-1 449 0 0</inkml:trace>
  <inkml:trace contextRef="#ctx0" brushRef="#br0" timeOffset="837.911">1728 541 1272 0 0,'-22'-59'9761'0'0,"-12"29"-6239"0"0,-148-41 1730 0 0,125 54-5474 0 0,28 9-577 0 0,-20-8-2014 0 0,19-3-4890 0 0,21 8 3053 0 0</inkml:trace>
  <inkml:trace contextRef="#ctx0" brushRef="#br0" timeOffset="1056.639">1639 34 1240 0 0,'34'302'13395'0'0,"14"78"-1562"0"0,-45-369-11453 0 0,-3-10-331 0 0,-1 0-1 0 0,1 1 0 0 0,0-1 0 0 0,0 1 1 0 0,0-1-1 0 0,-1 1 0 0 0,2-1 0 0 0,-1 0 1 0 0,0 1-1 0 0,0-1 0 0 0,0 1 0 0 0,1-1 1 0 0,-1 1-1 0 0,1-1 0 0 0,-1 0 0 0 0,1 1 1 0 0,-1-1-1 0 0,1 0 0 0 0,0 0 0 0 0,0 1 1 0 0,0-1-1 0 0,0 0 0 0 0,0 0 0 0 0,0 0 1 0 0,0 0-1 0 0,0 0 0 0 0,0 0 0 0 0,0 0 1 0 0,0-1-1 0 0,0 1 0 0 0,1 0 0 0 0,-1 0 1 0 0,0-1-1 0 0,1 1 0 0 0,-1-1 0 0 0,1 0 1 0 0,-1 1-1 0 0,0-1 0 0 0,1 0 1 0 0,-1 0-1 0 0,1 0 0 0 0,-1 0 0 0 0,1 0 1 0 0,-1 0-1 0 0,1 0 0 0 0,-1 0 0 0 0,0 0 1 0 0,1-1-1 0 0,-1 1 0 0 0,1-1 0 0 0,-1 1 1 0 0,0-1-1 0 0,1 1 0 0 0,-1-1 0 0 0,0 0 1 0 0,0 0-1 0 0,0 0 0 0 0,1 0 0 0 0,-1 0 1 0 0,0 0-1 0 0,0 0 0 0 0,0-1-48 0 0,123-98-566 0 0,-105 82 458 0 0,0 0 1 0 0,1 1-1 0 0,1 1 1 0 0,0 1-1 0 0,2 1 1 0 0,-1 1-1 0 0,2 1 1 0 0,7-2 107 0 0,-28 13-6 0 0,0 1-1 0 0,-1-1 1 0 0,1 1 0 0 0,0 0-1 0 0,-1 0 1 0 0,1 0 0 0 0,0 0-1 0 0,-1 1 1 0 0,1-1 0 0 0,0 1-1 0 0,-1 0 1 0 0,1-1 0 0 0,-1 1-1 0 0,1 0 1 0 0,-1 1 0 0 0,1-1-1 0 0,-1 0 1 0 0,0 1 0 0 0,0-1 0 0 0,0 1-1 0 0,1 0 1 0 0,-1 0 0 0 0,-1 0-1 0 0,1 0 1 0 0,0 0 0 0 0,0 0-1 0 0,-1 0 1 0 0,0 0 0 0 0,1 1-1 0 0,-1-1 1 0 0,0 1 0 0 0,0-1-1 0 0,0 1 1 0 0,0-1 0 0 0,-1 1-1 0 0,1-1 1 0 0,-1 1 0 0 0,1 0-1 0 0,-1-1 1 0 0,0 1 0 0 0,0 0-1 0 0,0 0 1 0 0,0-1 0 0 0,-1 1 0 0 0,1 0 6 0 0,16 51-1894 0 0,13-12-2536 0 0,11-9-5971 0 0,-9-20 3988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2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112 645 628 0 0,'0'0'1656'0'0,"0"0"-58"0"0,0 0-55 0 0,-5 1-71 0 0,-1 0-1199 0 0,0 1 1 0 0,1 0-1 0 0,-1 0 1 0 0,1 0-1 0 0,0 0 1 0 0,0 1-1 0 0,-1 0 1 0 0,2 0-1 0 0,-1 1 1 0 0,0-1-1 0 0,1 1 1 0 0,0 0-1 0 0,-1 0 1 0 0,2 1-1 0 0,-1-1 0 0 0,0 1 1 0 0,1 0-1 0 0,0 0 1 0 0,0 0-1 0 0,0 0 1 0 0,1 0-1 0 0,0 1 1 0 0,0-1-1 0 0,0 1 1 0 0,1-1-1 0 0,0 1 1 0 0,0 0-1 0 0,0 0 1 0 0,0-1-1 0 0,1 1 1 0 0,0 0-1 0 0,1 0 1 0 0,-1 0-1 0 0,1 0 1 0 0,0-1-1 0 0,0 1 1 0 0,1 0-1 0 0,0-1 1 0 0,0 1-1 0 0,2 3-273 0 0,79 89 2898 0 0,-80-97-2845 0 0,-1 1 1 0 0,1 0-1 0 0,0-1 0 0 0,0 1 1 0 0,1-1-1 0 0,-1 0 1 0 0,0 0-1 0 0,0-1 1 0 0,1 1-1 0 0,-1-1 0 0 0,0 1 1 0 0,1-1-1 0 0,-1 0 1 0 0,0 0-1 0 0,1 0 0 0 0,-1-1 1 0 0,0 1-1 0 0,0-1 1 0 0,1 0-1 0 0,-1 0 0 0 0,0 0 1 0 0,0 0-1 0 0,0-1 1 0 0,0 1-1 0 0,0-1 1 0 0,0 0-1 0 0,0 1 0 0 0,-1-1 1 0 0,1-1-1 0 0,-1 1 1 0 0,1 0-1 0 0,-1-1 0 0 0,0 1 1 0 0,0-1-1 0 0,0 1 1 0 0,0-1-1 0 0,0 0-53 0 0,2-4-42 0 0,0 0-1 0 0,-1-1 0 0 0,0 1 1 0 0,0-1-1 0 0,-1 1 1 0 0,1-1-1 0 0,-2 0 1 0 0,1 0-1 0 0,-1 0 0 0 0,0 0 1 0 0,-1 0-1 0 0,0 0 1 0 0,0 0-1 0 0,-1 0 1 0 0,0 0-1 0 0,0 0 0 0 0,-1 0 1 0 0,0 0-1 0 0,0 0 1 0 0,-1 1-1 0 0,0-1 1 0 0,-1 1-1 0 0,1 0 0 0 0,-2-2 43 0 0,-73-102-7071 0 0,55 88 1538 0 0,2 1 425 0 0</inkml:trace>
  <inkml:trace contextRef="#ctx0" brushRef="#br0" timeOffset="914.759">270 541 224 0 0,'126'214'12884'0'0,"-46"-39"-1285"0"0,-55-159-7284 0 0,-15-66-3550 0 0,-7 24-827 0 0,3-2-10 0 0,1 1 1 0 0,1-1-1 0 0,1 2 1 0 0,1 0 0 0 0,2 0-1 0 0,0 0 1 0 0,2 2-1 0 0,0 0 1 0 0,4-3 71 0 0,-13 26-8 0 0,-1 0 1 0 0,1 0-1 0 0,-1 1 1 0 0,1-1-1 0 0,-1 1 1 0 0,1 0-1 0 0,-1 0 1 0 0,1 0-1 0 0,-1 1 1 0 0,1-1-1 0 0,-1 1 1 0 0,1 0-1 0 0,-1 1 0 0 0,0-1 1 0 0,0 1-1 0 0,1 0 1 0 0,-1 0-1 0 0,0 0 1 0 0,-1 0-1 0 0,1 1 1 0 0,0 0-1 0 0,-1-1 1 0 0,1 1-1 0 0,-1 1 1 0 0,0-1-1 0 0,0 0 1 0 0,0 1-1 0 0,0 0 0 0 0,-1-1 1 0 0,0 1-1 0 0,1 0 1 0 0,-1 0-1 0 0,0 1 8 0 0,111 128-906 0 0,-106-128 538 0 0,0 0 0 0 0,0 0 0 0 0,1 0 0 0 0,0-1 0 0 0,-1 0-1 0 0,2 0 1 0 0,-1-1 0 0 0,0 0 0 0 0,1-1 0 0 0,-1 0 0 0 0,1 0 0 0 0,0 0 0 0 0,0-1-1 0 0,-1-1 1 0 0,1 0 0 0 0,0 0 0 0 0,0 0 0 0 0,0-1 0 0 0,-1-1 0 0 0,1 1 0 0 0,0-1-1 0 0,-1-1 1 0 0,1 0 0 0 0,-1 0 0 0 0,0 0 0 0 0,0-1 0 0 0,0 0 0 0 0,-1-1-1 0 0,1 0 1 0 0,-1 0 0 0 0,0-1 0 0 0,-1 1 0 0 0,1-2 0 0 0,-1 1 0 0 0,3-4 368 0 0,0 0-120 0 0,0-1 0 0 0,-1 0 0 0 0,0 0 0 0 0,0 0-1 0 0,-1-1 1 0 0,-1 0 0 0 0,0-1 0 0 0,-1 0 0 0 0,0 1 0 0 0,-1-2 0 0 0,0 1 0 0 0,-1 0 0 0 0,0-1 0 0 0,-2 1 0 0 0,1-1 0 0 0,-2 0 0 0 0,0 1 0 0 0,0-1 0 0 0,-1 0 0 0 0,-2-6 120 0 0,2 17 53 0 0,-1 0 1 0 0,1 1-1 0 0,0 0 1 0 0,-1-1-1 0 0,0 1 1 0 0,0 0-1 0 0,1 0 1 0 0,-1 0-1 0 0,-1 0 1 0 0,1 0-1 0 0,0 0 1 0 0,0 1 0 0 0,-1-1-1 0 0,1 1 1 0 0,-1-1-1 0 0,1 1 1 0 0,-1 0-1 0 0,1 0 1 0 0,-1 0-1 0 0,0 0 1 0 0,0 1-1 0 0,1-1 1 0 0,-1 1-1 0 0,0-1 1 0 0,0 1-1 0 0,0 0 1 0 0,1 0-1 0 0,-1 1 1 0 0,0-1-1 0 0,0 0 1 0 0,0 1-1 0 0,1 0 1 0 0,-1 0-1 0 0,0 0 1 0 0,1 0-1 0 0,-1 0 1 0 0,0 0-1 0 0,1 0 1 0 0,0 1-1 0 0,-1 0 1 0 0,1-1-1 0 0,-2 3-53 0 0,-97 76 1723 0 0,93-72-1521 0 0,-1 0 1 0 0,2 0-1 0 0,-1 0 1 0 0,1 1 0 0 0,0 0-1 0 0,1 1 1 0 0,0-1 0 0 0,1 1-1 0 0,0 0 1 0 0,0 1 0 0 0,1-1-1 0 0,1 1 1 0 0,0 0 0 0 0,0 0-1 0 0,1 0 1 0 0,0 0 0 0 0,1 0-1 0 0,0 0 1 0 0,1 1 0 0 0,0-1-1 0 0,1 0 1 0 0,0 0 0 0 0,1 0-1 0 0,2 9-202 0 0,0-18 51 0 0,0 1 1 0 0,1-1-1 0 0,-1 1 0 0 0,0-1 0 0 0,1-1 0 0 0,0 1 0 0 0,-1-1 0 0 0,1 1 0 0 0,0-1 0 0 0,0-1 0 0 0,0 1 1 0 0,0-1-1 0 0,0 0 0 0 0,-1 0 0 0 0,1 0 0 0 0,0 0 0 0 0,0-1 0 0 0,0 0 0 0 0,0 0 0 0 0,0-1 1 0 0,-1 1-1 0 0,1-1 0 0 0,-1 0 0 0 0,1 0 0 0 0,-1 0 0 0 0,3-3-51 0 0,20-14-160 0 0,-2-1 0 0 0,0-1 1 0 0,-2-1-1 0 0,0-2 0 0 0,-1 0 0 0 0,-2-1 0 0 0,0-1 0 0 0,-2-1 0 0 0,-1 0 1 0 0,-1-2-1 0 0,-1 0 0 0 0,-2 0 0 0 0,-1-1 0 0 0,-1-1 0 0 0,-2 0 0 0 0,-1-1 0 0 0,0-7 161 0 0,8-16-264 0 0,-3 0 0 0 0,-2-1 1 0 0,-3 0-1 0 0,-2-1 1 0 0,-2-2 262 0 0,-4 59 68 0 0,-2 3 38 0 0,-11 38 195 0 0,2 0 0 0 0,2 1 0 0 0,2 0 0 0 0,1 0 0 0 0,2 1 0 0 0,3 0 0 0 0,1-1 0 0 0,2 9-301 0 0,-2-13 267 0 0,-1-12 12 0 0,1 1 1 0 0,1-1 0 0 0,2 0 0 0 0,0 0-1 0 0,2 0 1 0 0,1 0 0 0 0,1 0-1 0 0,1-1 1 0 0,9 20-280 0 0,-16-44-9 0 0,0 1 0 0 0,0-1 1 0 0,0 1-1 0 0,0-1 0 0 0,0 1 0 0 0,1-1 0 0 0,-1 0 0 0 0,1 1 0 0 0,-1-1 0 0 0,1 0 1 0 0,-1 0-1 0 0,1 0 0 0 0,-1 0 0 0 0,1-1 0 0 0,0 1 0 0 0,0 0 0 0 0,-1-1 0 0 0,1 1 1 0 0,0-1-1 0 0,0 1 0 0 0,0-1 0 0 0,-1 0 0 0 0,1 0 0 0 0,0 0 0 0 0,0 0 0 0 0,0 0 1 0 0,0 0-1 0 0,0-1 0 0 0,-1 1 0 0 0,1 0 0 0 0,0-1 0 0 0,0 0 0 0 0,0 1 0 0 0,-1-1 1 0 0,1 0-1 0 0,0 0 0 0 0,-1 0 0 0 0,1 0 0 0 0,-1 0 0 0 0,1 0 0 0 0,-1 0 0 0 0,0-1 1 0 0,1 1-1 0 0,-1 0 0 0 0,0-1 0 0 0,0 1 0 0 0,0-2 9 0 0,65-75-1719 0 0,-61 72 1576 0 0,61-92-2125 0 0,-64 99 2239 0 0,0 0 0 0 0,0 0-1 0 0,0 0 1 0 0,0 0 0 0 0,0 0-1 0 0,0 1 1 0 0,-1-1 0 0 0,1 0-1 0 0,-1 1 1 0 0,1 0 0 0 0,-1-1 0 0 0,1 1-1 0 0,-1 0 1 0 0,0 0 0 0 0,0 0-1 0 0,0 0 1 0 0,0 0 0 0 0,0 0 0 0 0,-1 0-1 0 0,1 0 1 0 0,0 0 0 0 0,-1 0-1 0 0,0 0 1 0 0,1 0 0 0 0,-1 0-1 0 0,0 1 1 0 0,0-1 0 0 0,0 0 0 0 0,0 0-1 0 0,-1 0 1 0 0,1 2 29 0 0,29 164 317 0 0,-10-149-1575 0 0,17-22-8718 0 0,-26-2 5608 0 0</inkml:trace>
  <inkml:trace contextRef="#ctx0" brushRef="#br0" timeOffset="1195.877">1867 260 612 0 0,'-35'-47'17277'0'0,"34"46"-15990"0"0,0-3 759 0 0,0 3-5865 0 0,1 1-4061 0 0,0 0 2525 0 0</inkml:trace>
  <inkml:trace contextRef="#ctx0" brushRef="#br0" timeOffset="1477.092">1919 399 1012 0 0,'-55'367'25019'0'0,"56"-367"-24864"0"0,-1-1-1 0 0,0 1 1 0 0,1 0 0 0 0,-1-1 0 0 0,1 1-1 0 0,-1 0 1 0 0,1 0 0 0 0,-1-1-1 0 0,0 1 1 0 0,1 0 0 0 0,-1 0-1 0 0,1 0 1 0 0,-1 0 0 0 0,1-1-1 0 0,-1 1 1 0 0,1 0 0 0 0,0 0 0 0 0,-1 0-1 0 0,1 0 1 0 0,-1 0 0 0 0,1 1-1 0 0,-1-1 1 0 0,1 0 0 0 0,-1 0-1 0 0,1 0 1 0 0,-1 0 0 0 0,1 0-1 0 0,-1 1 1 0 0,0-1 0 0 0,1 0 0 0 0,-1 0-1 0 0,1 1 1 0 0,-1-1 0 0 0,1 0-1 0 0,-1 1 1 0 0,0-1 0 0 0,1 1-155 0 0,5-12-323 0 0,36-60 777 0 0,-31 48-380 0 0,2 0 0 0 0,1 0-1 0 0,1 1 1 0 0,1 1 0 0 0,0 1 0 0 0,2 0-1 0 0,17-15-73 0 0,-31 35 0 0 0,0 1-1 0 0,0-1 1 0 0,0 0-1 0 0,0 1 1 0 0,-1 0-1 0 0,1 0 1 0 0,0 0-1 0 0,0 0 0 0 0,-1 1 1 0 0,1-1-1 0 0,-1 1 1 0 0,0 0-1 0 0,1 0 1 0 0,-1 0-1 0 0,0 1 1 0 0,0-1-1 0 0,0 1 1 0 0,0 0-1 0 0,-1-1 1 0 0,1 1-1 0 0,-1 0 0 0 0,0 1 1 0 0,1-1-1 0 0,-2 0 1 0 0,1 1-1 0 0,0-1 1 0 0,-1 1-1 0 0,1-1 1 0 0,-1 1-1 0 0,0 0 1 0 0,0 0-1 0 0,0-1 1 0 0,-1 1-1 0 0,0 0 0 0 0,1 1 1 0 0,0-2-7 0 0,3 8-221 0 0,68 123-4921 0 0,-34-101-731 0 0,13-9-4068 0 0,-20-15 3665 0 0</inkml:trace>
  <inkml:trace contextRef="#ctx0" brushRef="#br0" timeOffset="1814.224">2817 488 1220 0 0,'0'-2'194'0'0,"-1"-1"0"0"0,1 1 0 0 0,0-1 0 0 0,-1 0 0 0 0,0 1 0 0 0,0 0 0 0 0,0-1 0 0 0,0 1 0 0 0,0-1 0 0 0,0 1-1 0 0,0 0 1 0 0,-1 0 0 0 0,1 0 0 0 0,-1 0 0 0 0,0 0 0 0 0,1 0 0 0 0,-1 0 0 0 0,0 0 0 0 0,0 0 0 0 0,0 1 0 0 0,0-1 0 0 0,-1 1 0 0 0,1 0 0 0 0,0 0 0 0 0,-1 0 0 0 0,1 0-1 0 0,0 0 1 0 0,-1 0 0 0 0,1 0 0 0 0,-1 1 0 0 0,0-1 0 0 0,1 1 0 0 0,-1 0 0 0 0,1 0 0 0 0,-1 0 0 0 0,0 0 0 0 0,1 0 0 0 0,-1 1 0 0 0,1-1 0 0 0,-1 1 0 0 0,-1 0-194 0 0,-100 45 3595 0 0,90-36-3167 0 0,1-1 0 0 0,0 2 0 0 0,0 0 0 0 0,1 1 0 0 0,1 0 0 0 0,0 1 0 0 0,0 0 0 0 0,1 0 0 0 0,1 1 0 0 0,1 1 0 0 0,0-1 0 0 0,0 1 0 0 0,2 1 0 0 0,0-1 0 0 0,0 1 0 0 0,2 0 0 0 0,0 1 0 0 0,0 2-428 0 0,4-17 10 0 0,0 0 0 0 0,0 0 0 0 0,0 0 0 0 0,0 0 0 0 0,1 0 1 0 0,-1 0-1 0 0,1 0 0 0 0,-1 0 0 0 0,1 0 0 0 0,0 0 0 0 0,0 0 1 0 0,0 0-1 0 0,0 0 0 0 0,0-1 0 0 0,0 1 0 0 0,0 0 0 0 0,1-1 1 0 0,-1 1-1 0 0,1-1 0 0 0,-1 1 0 0 0,1-1 0 0 0,-1 0 0 0 0,1 1 1 0 0,0-1-1 0 0,0 0 0 0 0,-1 0 0 0 0,1 0 0 0 0,0 0 1 0 0,0-1-1 0 0,0 1 0 0 0,0-1 0 0 0,0 1 0 0 0,0-1 0 0 0,0 1 1 0 0,0-1-1 0 0,1 0 0 0 0,-1 0 0 0 0,0 0 0 0 0,0 0 0 0 0,0-1 1 0 0,0 1-1 0 0,0 0 0 0 0,0-1 0 0 0,0 0 0 0 0,0 1 0 0 0,0-1 1 0 0,0 0-1 0 0,0 0 0 0 0,-1 0 0 0 0,1 0-10 0 0,101-49-2093 0 0,-79 31 1670 0 0,-1-1 0 0 0,0-1 1 0 0,-2-1-1 0 0,-1-1 0 0 0,-1-1 1 0 0,-1-1-1 0 0,0 0 0 0 0,5-15 423 0 0,43-57-703 0 0,-66 98 720 0 0,0 0 1 0 0,0-1 0 0 0,0 1-1 0 0,0 0 1 0 0,0-1-1 0 0,0 1 1 0 0,0-1 0 0 0,1 1-1 0 0,-1 0 1 0 0,0-1-1 0 0,0 1 1 0 0,1-1 0 0 0,-1 1-1 0 0,1-1 1 0 0,-1 1-1 0 0,0-1 1 0 0,1 1 0 0 0,-1-1-1 0 0,1 1 1 0 0,-1-1-1 0 0,1 0 1 0 0,-1 1 0 0 0,1-1-1 0 0,-1 0 1 0 0,1 1 0 0 0,0-1-1 0 0,-1 0 1 0 0,1 0-1 0 0,-1 1 1 0 0,1-1 0 0 0,0 0-1 0 0,-1 0 1 0 0,1 0-1 0 0,-1 0 1 0 0,1 0 0 0 0,0 0-1 0 0,-1 0 1 0 0,1 0-1 0 0,0 0 1 0 0,-1 0 0 0 0,1 0-1 0 0,-1-1 1 0 0,1 1-1 0 0,0 0 1 0 0,-1 0 0 0 0,1-1-1 0 0,-1 1 1 0 0,1 0 0 0 0,-1-1-1 0 0,1 1 1 0 0,-1 0-1 0 0,1-1 1 0 0,-1 1 0 0 0,1-1-1 0 0,-1 1 1 0 0,1-1-1 0 0,-1 1 1 0 0,0-1 0 0 0,1 1-1 0 0,-1-1 1 0 0,0 1-1 0 0,1-1 1 0 0,-1 0 0 0 0,0 1-1 0 0,0-1 1 0 0,0 1-1 0 0,1-1 1 0 0,-1 0 0 0 0,0 1-1 0 0,0-1-17 0 0,4 54 1155 0 0,-10 28 488 0 0,-4-1 0 0 0,-4 0-1 0 0,-2 0 1 0 0,-22 57-1643 0 0,31-118 62 0 0,0-1 0 0 0,-1 0 0 0 0,-1 0 1 0 0,-1 0-1 0 0,0-1 0 0 0,-1-1 0 0 0,-1 0 1 0 0,-1-1-1 0 0,0 0 0 0 0,-1-1 0 0 0,0 0 0 0 0,-1-1 1 0 0,0 0-1 0 0,-2-2 0 0 0,1 0 0 0 0,-1-1 0 0 0,-1 0 1 0 0,0-2-1 0 0,0 0 0 0 0,0-1 0 0 0,-1 0 0 0 0,0-2 1 0 0,-12 2-63 0 0,-198 32-3921 0 0,151-37-43 0 0,0-7-3497 0 0,24-4 1925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2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30 1312 0 0,'-62'-29'9402'0'0,"-8"46"-5508"0"0,-50 71-962 0 0,92-63-2462 0 0,1 2-1 0 0,2 1 0 0 0,0 1 1 0 0,2 0-1 0 0,1 2 0 0 0,1 1 1 0 0,2 1-1 0 0,2 0 0 0 0,0 2 1 0 0,3-1-1 0 0,1 2 0 0 0,1 0 1 0 0,2 0-1 0 0,1 1 0 0 0,2 7-469 0 0,6-36 11 0 0,0-1-1 0 0,1 0 1 0 0,0 1-1 0 0,1-1 1 0 0,0 0-1 0 0,0 1 0 0 0,0-1 1 0 0,1 0-1 0 0,0 0 1 0 0,1 0-1 0 0,-1 0 1 0 0,1-1-1 0 0,0 1 1 0 0,1-1-1 0 0,0 0 1 0 0,0 0-1 0 0,0 0 1 0 0,1 0-1 0 0,0 0 0 0 0,0-1 1 0 0,0 0-1 0 0,1 0 1 0 0,-1-1-1 0 0,1 1 1 0 0,0-1-1 0 0,1-1 1 0 0,-1 1-1 0 0,1-1 1 0 0,-1 0-1 0 0,1 0 0 0 0,2-1-10 0 0,17 7-705 0 0,1-2-1 0 0,0-1 0 0 0,0-1 0 0 0,0-1 0 0 0,1-2 1 0 0,-1 0-1 0 0,21-3 706 0 0,30-5-3230 0 0,1-9-4335 0 0,-25 1 2408 0 0</inkml:trace>
  <inkml:trace contextRef="#ctx0" brushRef="#br0" timeOffset="249.968">1114 500 956 0 0,'-21'-15'5552'0'0,"-37"29"-3255"0"0,56-14-2007 0 0,-11 3 110 0 0,-1 0 0 0 0,2 1 0 0 0,-1 0-1 0 0,0 1 1 0 0,1 0 0 0 0,0 1-1 0 0,0 0 1 0 0,1 1 0 0 0,-1 1 0 0 0,2 0-1 0 0,-1 0 1 0 0,1 1 0 0 0,0 0-1 0 0,1 1 1 0 0,0 0 0 0 0,1 0-1 0 0,0 1 1 0 0,0 0 0 0 0,1 0 0 0 0,1 1-1 0 0,0 0 1 0 0,0 0 0 0 0,1 1-1 0 0,1 0 1 0 0,0-1 0 0 0,0 6-400 0 0,5-13 90 0 0,0 1 0 0 0,0-1 0 0 0,0 0 1 0 0,1 0-1 0 0,0 0 0 0 0,0 0 0 0 0,1 0 1 0 0,-1 0-1 0 0,1 0 0 0 0,0-1 0 0 0,0 1 1 0 0,1-1-1 0 0,-1 0 0 0 0,1 0 0 0 0,0 0 0 0 0,0-1 1 0 0,0 1-1 0 0,1-1 0 0 0,-1 0 0 0 0,1 0 1 0 0,-1-1-1 0 0,1 1 0 0 0,0-1 0 0 0,0 0 1 0 0,1 0-1 0 0,-1-1 0 0 0,0 1 0 0 0,0-1 0 0 0,1 0 1 0 0,-1-1-1 0 0,1 1 0 0 0,-1-1 0 0 0,0 0 1 0 0,1-1-1 0 0,-1 1 0 0 0,1-1 0 0 0,-1 0 1 0 0,0-1-1 0 0,1 1 0 0 0,-1-1 0 0 0,0 0 0 0 0,3-1-90 0 0,2-3 12 0 0,1 0 0 0 0,-1-1 0 0 0,0 0 0 0 0,0 0-1 0 0,-1-1 1 0 0,0 0 0 0 0,0-1 0 0 0,-1 0 0 0 0,0 0-1 0 0,-1-1 1 0 0,0 0 0 0 0,-1 0 0 0 0,0-1 0 0 0,0 1-1 0 0,-1-1 1 0 0,0-1 0 0 0,-1 1 0 0 0,-1-1-1 0 0,1 1 1 0 0,-2-1 0 0 0,1-7-12 0 0,-2 10-192 0 0,0 0 0 0 0,-1-1 0 0 0,0 1 0 0 0,-1 0 0 0 0,0-1 1 0 0,0 1-1 0 0,-1 0 0 0 0,0 0 0 0 0,-1 0 0 0 0,0 0 0 0 0,-1 0 0 0 0,1 1 0 0 0,-1-1 0 0 0,-1 1 0 0 0,0 0 0 0 0,0 0 0 0 0,-1 1 1 0 0,-4-5 191 0 0,-46-42-3489 0 0,13 23-4429 0 0,20 15 3046 0 0</inkml:trace>
  <inkml:trace contextRef="#ctx0" brushRef="#br0" timeOffset="562.434">1129 442 1592 0 0,'191'297'15354'0'0,"-112"-186"-7712"0"0,-70-97-5919 0 0,-13-26-244 0 0,-8-17-1163 0 0,8 10-383 0 0,0 0 1 0 0,2-1 0 0 0,0 1-1 0 0,1-1 1 0 0,0 1-1 0 0,2-1 1 0 0,0 0-1 0 0,2 1 1 0 0,0 0-1 0 0,1-1 1 0 0,1 1-1 0 0,1 1 1 0 0,0-1-1 0 0,1 1 1 0 0,1 0-1 0 0,1 0 1 0 0,7-9 66 0 0,64-59-3110 0 0,28 31-3765 0 0,-101 53 2292 0 0,-2 3 2400 0 0,-2-1 532 0 0,-1 0-3171 0 0</inkml:trace>
  <inkml:trace contextRef="#ctx0" brushRef="#br0" timeOffset="1049.357">1696 465 1328 0 0,'10'187'12767'0'0,"8"-63"-4801"0"0,-18-185-6424 0 0,4 44-1651 0 0,1 0 0 0 0,1 0 0 0 0,0 1 0 0 0,1-1 0 0 0,0 2 0 0 0,2-1 0 0 0,0 1 0 0 0,0 0 1 0 0,2 1-1 0 0,-1 0 0 0 0,9-7 109 0 0,-13 18-12 0 0,0 0-1 0 0,0 0 1 0 0,0 1 0 0 0,0 0 0 0 0,1 0 0 0 0,-1 0 0 0 0,1 1 0 0 0,0 0 0 0 0,-1 0-1 0 0,1 1 1 0 0,0-1 0 0 0,0 2 0 0 0,-1-1 0 0 0,1 1 0 0 0,0 0 0 0 0,-1 0 0 0 0,1 1-1 0 0,-1 0 1 0 0,1 0 0 0 0,-1 0 0 0 0,0 1 0 0 0,0 0 0 0 0,0 0 0 0 0,0 1 0 0 0,2 1 12 0 0,48 16 259 0 0,111-12 468 0 0,-163-9-772 0 0,0 0 0 0 0,0-1 0 0 0,1 0 0 0 0,-1 0 0 0 0,0 0 0 0 0,0 0 0 0 0,0-1 0 0 0,0 1 0 0 0,0-1 1 0 0,0 0-1 0 0,-1 0 0 0 0,1 0 0 0 0,0-1 0 0 0,-1 1 0 0 0,0-1 0 0 0,0 0 0 0 0,0 0 0 0 0,0 0 0 0 0,0-1 0 0 0,0 1 0 0 0,-1 0 0 0 0,0-1 0 0 0,1 0 0 0 0,-1 0 0 0 0,-1 1 0 0 0,1-1 0 0 0,-1 0 0 0 0,1-1 0 0 0,-1 1 0 0 0,0 0 0 0 0,0 0 0 0 0,-1 0 0 0 0,0-1 1 0 0,1 1-1 0 0,-1 0 0 0 0,-1 0 0 0 0,1-3 45 0 0,0 6-16 0 0,0 0 0 0 0,0 0 1 0 0,0 0-1 0 0,1 0 1 0 0,-1 0-1 0 0,0 0 1 0 0,-1 0-1 0 0,1 0 0 0 0,0 0 1 0 0,0 0-1 0 0,0 1 1 0 0,0-1-1 0 0,-1 0 0 0 0,1 0 1 0 0,0 0-1 0 0,-1 0 1 0 0,1 0-1 0 0,-1 0 1 0 0,1 1-1 0 0,-1-1 0 0 0,0 0 1 0 0,1 0-1 0 0,-1 1 1 0 0,0-1-1 0 0,1 0 0 0 0,-1 1 1 0 0,0-1-1 0 0,0 1 1 0 0,0-1-1 0 0,1 1 0 0 0,-1-1 1 0 0,0 1-1 0 0,0-1 1 0 0,0 1-1 0 0,0 0 1 0 0,0 0-1 0 0,0-1 0 0 0,0 1 1 0 0,0 0-1 0 0,0 0 1 0 0,0 0-1 0 0,0 0 0 0 0,0 0 1 0 0,0 0-1 0 0,0 0 1 0 0,1 1-1 0 0,-1-1 1 0 0,0 0-1 0 0,0 0 0 0 0,0 1 1 0 0,0-1-1 0 0,0 0 1 0 0,0 1-1 0 0,0-1 0 0 0,1 1 1 0 0,-1 0-1 0 0,0-1 1 0 0,0 1-1 0 0,1-1 1 0 0,-1 1-1 0 0,0 0 16 0 0,-45 49-128 0 0,4 82 685 0 0,42-128-575 0 0,0-1 0 0 0,0 1 0 0 0,0-1 0 0 0,0 1 0 0 0,0-1 0 0 0,1 1-1 0 0,0 0 1 0 0,-1-1 0 0 0,1 1 0 0 0,1-1 0 0 0,-1 0 0 0 0,0 1 0 0 0,1-1 0 0 0,0 0-1 0 0,0 0 1 0 0,0 0 0 0 0,0 0 0 0 0,0 0 0 0 0,0-1 0 0 0,1 1 0 0 0,-1 0-1 0 0,1-1 1 0 0,0 0 0 0 0,0 0 0 0 0,0 0 0 0 0,0 0 0 0 0,0 0 0 0 0,0 0 0 0 0,0-1-1 0 0,1 0 1 0 0,-1 0 0 0 0,1 0 0 0 0,-1 0 0 0 0,1 0 0 0 0,-1 0 0 0 0,1-1-1 0 0,1 0 20 0 0,125-9-4755 0 0,-48-19-3434 0 0,-49 13 4085 0 0</inkml:trace>
  <inkml:trace contextRef="#ctx0" brushRef="#br0" timeOffset="1306.528">2787 294 1304 0 0,'-4'1'261'0'0,"0"-1"-1"0"0,-1 1 1 0 0,1 0 0 0 0,0 0-1 0 0,0 0 1 0 0,0 1 0 0 0,0-1-1 0 0,0 1 1 0 0,0 0 0 0 0,1 0-1 0 0,-1 1 1 0 0,1-1 0 0 0,-1 1-1 0 0,1-1 1 0 0,0 1 0 0 0,0 0-1 0 0,0 1 1 0 0,0-1 0 0 0,1 0-1 0 0,-1 1 1 0 0,1-1 0 0 0,0 1-1 0 0,0 0 1 0 0,0 0 0 0 0,0 0-1 0 0,1 0 1 0 0,0 0 0 0 0,0 0-1 0 0,0 0 1 0 0,0 0 0 0 0,0 0-1 0 0,1 1 1 0 0,0-1 0 0 0,0 0-1 0 0,0 0 1 0 0,0 1 0 0 0,1-1-1 0 0,0 0 1 0 0,0 0 0 0 0,0 0-1 0 0,0 0 1 0 0,0 0 0 0 0,1 0-1 0 0,0 0 1 0 0,0 0 0 0 0,0 0-1 0 0,0-1 1 0 0,2 3-261 0 0,94 145 6361 0 0,-118-108-4701 0 0,-64-19-4226 0 0,80-23 2283 0 0,-30 1-3143 0 0,3-3-3493 0 0,13-2 2056 0 0</inkml:trace>
  <inkml:trace contextRef="#ctx0" brushRef="#br0" timeOffset="1509.7">2966 378 1460 0 0,'21'131'9013'0'0,"-13"-52"-6115"0"0,81 258 5365 0 0,-79-312-8224 0 0,14 48 323 0 0,-19-22-8566 0 0,-5-50 2968 0 0,0-1 401 0 0</inkml:trace>
  <inkml:trace contextRef="#ctx0" brushRef="#br0" timeOffset="1759.68">3067 470 280 0 0,'-3'-5'447'0'0,"0"0"0"0"0,0-1 0 0 0,1 1 0 0 0,0-1 0 0 0,1 0 0 0 0,-1 1 0 0 0,1-1 0 0 0,0 0 0 0 0,0 0 0 0 0,1 0 0 0 0,-1 0 0 0 0,1 0 0 0 0,1 0 0 0 0,-1 0 0 0 0,1 0 0 0 0,0 0 0 0 0,1 0 0 0 0,-1 1 0 0 0,1-1 0 0 0,0 0-1 0 0,1 1 1 0 0,-1-1 0 0 0,1 1 0 0 0,0 0 0 0 0,0 0 0 0 0,1 0 0 0 0,-1 0 0 0 0,1 1 0 0 0,0 0 0 0 0,5-4-447 0 0,1 2 311 0 0,0 1 0 0 0,1 1 0 0 0,-1 0 0 0 0,1 0 0 0 0,0 1 0 0 0,1 1 0 0 0,-1-1 0 0 0,0 2 0 0 0,1 0 0 0 0,-1 0 0 0 0,1 1 0 0 0,-1 0 0 0 0,1 1 0 0 0,-1 0 0 0 0,1 1 0 0 0,-1 1 0 0 0,0-1 0 0 0,0 2-1 0 0,0 0 1 0 0,-1 0 0 0 0,1 1 0 0 0,-1 0 0 0 0,0 0 0 0 0,0 1 0 0 0,0 1 0 0 0,-1 0 0 0 0,0 0 0 0 0,-1 1 0 0 0,0 0 0 0 0,0 0 0 0 0,0 1 0 0 0,-1 0 0 0 0,0 0 0 0 0,-1 1 0 0 0,0 0 0 0 0,-1 0 0 0 0,0 0 0 0 0,0 1-311 0 0,-6-5 76 0 0,0 0 1 0 0,0 0-1 0 0,0 0 1 0 0,-1 0-1 0 0,0 0 1 0 0,-1-1-1 0 0,1 1 1 0 0,-1-1-1 0 0,0 0 1 0 0,0 1-1 0 0,0-1 1 0 0,-1-1-1 0 0,0 1 1 0 0,0 0-1 0 0,0-1 1 0 0,-1 0-1 0 0,1 0 1 0 0,-1 0-1 0 0,0-1 1 0 0,0 1-1 0 0,0-1 1 0 0,-1 0-1 0 0,1-1 1 0 0,-1 1-1 0 0,1-1 1 0 0,-1 0-1 0 0,0-1 1 0 0,0 1-1 0 0,0-1 1 0 0,0-1-1 0 0,0 1 1 0 0,-4-1-77 0 0,-4 5-41 0 0,-207 37-3480 0 0,173-39-1297 0 0,2-2-3680 0 0,27-1 2270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164 408 1572 0 0,'0'-1'8904'0'0,"-7"4"-4419"0"0,-51 32-2004 0 0,52-31-2292 0 0,1 1 1 0 0,-1 0 0 0 0,2 0 0 0 0,-1 0 0 0 0,0 0 0 0 0,1 1 0 0 0,0 0-1 0 0,1 0 1 0 0,-1 0 0 0 0,1 1 0 0 0,0-1 0 0 0,0 1 0 0 0,1-1 0 0 0,0 1 0 0 0,0 0-1 0 0,1 0 1 0 0,0 0 0 0 0,0 0 0 0 0,1 0 0 0 0,-1 0 0 0 0,2 0 0 0 0,-1 0-1 0 0,1 0 1 0 0,0 0 0 0 0,0 0 0 0 0,1 0 0 0 0,0 0 0 0 0,0 0 0 0 0,0-1-1 0 0,4 7-189 0 0,10 8 295 0 0,1-1 0 0 0,1-1 0 0 0,1 0 0 0 0,1-1 0 0 0,0-1 0 0 0,1-1 0 0 0,1-1 0 0 0,0-1 0 0 0,1-1 0 0 0,0-1 0 0 0,22 8-295 0 0,-36-16 205 0 0,-10-4-204 0 0,0 0-1 0 0,0 0 0 0 0,1 0 1 0 0,-1 0-1 0 0,0 0 1 0 0,0 0-1 0 0,1 0 1 0 0,-1 0-1 0 0,0 0 1 0 0,0 0-1 0 0,1 0 0 0 0,-1 0 1 0 0,0 1-1 0 0,0-1 1 0 0,1 0-1 0 0,-1 0 1 0 0,0 1-1 0 0,1-1 0 0 0,-1 1 1 0 0,0-1-1 0 0,1 0 1 0 0,-1 1-1 0 0,1-1 1 0 0,-1 1-1 0 0,1 0 1 0 0,-1-1-1 0 0,1 1 0 0 0,-1-1 1 0 0,1 1-1 0 0,-1 0 1 0 0,1-1-1 0 0,0 1 1 0 0,-1 0-1 0 0,1-1 1 0 0,0 1-1 0 0,0 0 0 0 0,0 0 1 0 0,-1-1-1 0 0,1 1 1 0 0,0 0-1 0 0,0 0 1 0 0,0-1-1 0 0,0 1 1 0 0,0 0-1 0 0,0 0 0 0 0,1-1 1 0 0,-1 1-1 0 0,0 0 1 0 0,0 0-1 0 0,0-1 1 0 0,1 1-1 0 0,-1 0 0 0 0,0-1 1 0 0,1 1-1 0 0,-1 0 1 0 0,0-1-1 0 0,1 1 1 0 0,-1-1-1 0 0,1 1 1 0 0,-1 0-1 0 0,1-1 0 0 0,0 1 0 0 0,-120 13-4775 0 0,78-16 630 0 0,3-3-3351 0 0,14 1 1762 0 0</inkml:trace>
  <inkml:trace contextRef="#ctx0" brushRef="#br0" timeOffset="249.972">0 342 1024 0 0,'90'-24'10630'0'0,"8"39"-5520"0"0,72 30-639 0 0,-11-3-4060 0 0,-132-39-3160 0 0,-11-6-6740 0 0,-14 3 4197 0 0</inkml:trace>
  <inkml:trace contextRef="#ctx0" brushRef="#br0" timeOffset="500.037">898 11 412 0 0,'-4'0'359'0'0,"0"1"1"0"0,0-1-1 0 0,0 0 0 0 0,1 1 0 0 0,-1 0 1 0 0,0 0-1 0 0,0 0 0 0 0,1 0 0 0 0,-1 1 1 0 0,1-1-1 0 0,-1 1 0 0 0,1 0 0 0 0,0 0 1 0 0,-1 0-1 0 0,1 0 0 0 0,0 1 0 0 0,0 0 1 0 0,1-1-1 0 0,-1 1 0 0 0,1 0 0 0 0,-1 0 1 0 0,1 0-1 0 0,0 0 0 0 0,0 1 0 0 0,0-1 0 0 0,0 1 1 0 0,1-1-1 0 0,0 1 0 0 0,-1-1 0 0 0,1 1-359 0 0,0 0 207 0 0,1 0 0 0 0,-1 0-1 0 0,1 0 1 0 0,0 0 0 0 0,0-1-1 0 0,0 1 1 0 0,0 0 0 0 0,0 0-1 0 0,1 0 1 0 0,0 0 0 0 0,0-1-1 0 0,0 1 1 0 0,0 0 0 0 0,1-1-1 0 0,-1 1 1 0 0,1-1 0 0 0,0 1-1 0 0,0-1 1 0 0,0 0-1 0 0,0 0 1 0 0,1 0 0 0 0,-1 0-1 0 0,1 0 1 0 0,0-1 0 0 0,0 1-1 0 0,0-1 1 0 0,0 1 0 0 0,0-1-1 0 0,1 0 1 0 0,0 0-207 0 0,63 19 2252 0 0,-64-21-2193 0 0,0 0-1 0 0,-1 0 1 0 0,1 0 0 0 0,0 0 0 0 0,0 0 0 0 0,0 0 0 0 0,-1-1 0 0 0,1 0 0 0 0,0 1 0 0 0,-1-1 0 0 0,1 0 0 0 0,0 0 0 0 0,-1-1 0 0 0,1 1 0 0 0,-1 0-1 0 0,0-1 1 0 0,1 1 0 0 0,-1-1 0 0 0,0 0 0 0 0,0 0 0 0 0,0 0 0 0 0,0 0 0 0 0,-1 0 0 0 0,1 0 0 0 0,0-1 0 0 0,-1 1 0 0 0,1 0 0 0 0,-1-1 0 0 0,0 0-1 0 0,0 1 1 0 0,0-1 0 0 0,0 1 0 0 0,-1-1 0 0 0,1 0 0 0 0,-1 0 0 0 0,1 0-59 0 0,-1-2 28 0 0,0 1-1 0 0,0 0 1 0 0,-1 0-1 0 0,1 0 1 0 0,-1 0 0 0 0,0 0-1 0 0,0 0 1 0 0,0 1 0 0 0,-1-1-1 0 0,1 0 1 0 0,-1 0-1 0 0,0 1 1 0 0,0-1 0 0 0,0 1-1 0 0,0 0 1 0 0,-1-1 0 0 0,1 1-1 0 0,-1 0 1 0 0,0 1-1 0 0,0-1 1 0 0,0 0 0 0 0,0 1-1 0 0,-1 0 1 0 0,0-1-28 0 0,-33-24-2829 0 0,3 2-7586 0 0,28 20 5250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570 327 1400 0 0,'-3'-14'658'0'0,"0"1"-1"0"0,-1 0 0 0 0,0 0 1 0 0,-1 0-1 0 0,0 0 1 0 0,-1 1-1 0 0,-1 0 0 0 0,0 1 1 0 0,0-1-1 0 0,-1 1 1 0 0,-1 0-1 0 0,0 1 0 0 0,0 0 1 0 0,-1 1-1 0 0,0 0 1 0 0,-1 0-1 0 0,-3-2-657 0 0,6 6 225 0 0,0 0 0 0 0,0 1 0 0 0,0-1-1 0 0,-1 2 1 0 0,1-1 0 0 0,-1 1 0 0 0,0 0 0 0 0,0 1 0 0 0,0 0 0 0 0,0 0 0 0 0,0 1 0 0 0,0 1-1 0 0,-1-1 1 0 0,1 1 0 0 0,0 1 0 0 0,0 0 0 0 0,-1 0 0 0 0,1 1 0 0 0,0 0 0 0 0,0 0 0 0 0,0 1-1 0 0,1 0 1 0 0,-1 1 0 0 0,1 0 0 0 0,0 0 0 0 0,0 1-225 0 0,-7 4 195 0 0,2 1 0 0 0,-1 0-1 0 0,1 1 1 0 0,1 1 0 0 0,0 0 0 0 0,1 0-1 0 0,0 1 1 0 0,0 1 0 0 0,2 0 0 0 0,0 0 0 0 0,0 1-1 0 0,2 0 1 0 0,0 0 0 0 0,0 1 0 0 0,1 0-1 0 0,1 0 1 0 0,1 1 0 0 0,1-1 0 0 0,0 1-1 0 0,1 0 1 0 0,0 0 0 0 0,2 0 0 0 0,0 9-195 0 0,0-23 35 0 0,0 0 1 0 0,0 0-1 0 0,0 0 1 0 0,0 0-1 0 0,0 0 0 0 0,1 0 1 0 0,0 0-1 0 0,-1 0 1 0 0,1 0-1 0 0,0 0 1 0 0,1 0-1 0 0,-1 0 0 0 0,0 0 1 0 0,1-1-1 0 0,-1 1 1 0 0,1-1-1 0 0,0 1 1 0 0,0-1-1 0 0,0 0 1 0 0,0 1-1 0 0,1-1 0 0 0,-1 0 1 0 0,0 0-1 0 0,1-1 1 0 0,0 1-1 0 0,-1 0 1 0 0,1-1-1 0 0,0 0 1 0 0,0 1-1 0 0,0-1 0 0 0,0 0 1 0 0,0-1-1 0 0,0 1 1 0 0,0 0-1 0 0,0-1 1 0 0,0 0-1 0 0,0 0 0 0 0,0 0 1 0 0,0 0-1 0 0,0 0 1 0 0,0 0-1 0 0,0-1 1 0 0,0 1-1 0 0,0-1 1 0 0,0 0-1 0 0,0 0 0 0 0,0 0 1 0 0,0-1-1 0 0,0 1 1 0 0,-1-1-1 0 0,3-1-35 0 0,20-14-9 0 0,0-1 0 0 0,-2-2 0 0 0,0 0 0 0 0,-1-1-1 0 0,-1-1 1 0 0,-1-1 0 0 0,-1-1 0 0 0,-1-1 0 0 0,-2-1 0 0 0,0 0 0 0 0,-1-1-1 0 0,-2 0 1 0 0,-1-1 0 0 0,-1-1 0 0 0,-2 0 0 0 0,0 0 0 0 0,-2-1-1 0 0,-2 0 1 0 0,0-4 9 0 0,4 10-195 0 0,21 264 1324 0 0,-11 1 1 0 0,-11 76-1130 0 0,-5-287 208 0 0,-3-1 1 0 0,0 0 0 0 0,-2 1 0 0 0,-1-1-1 0 0,-2 0 1 0 0,0 0 0 0 0,-2 0-1 0 0,-1-1 1 0 0,-2 0 0 0 0,0-1-1 0 0,-2 0 1 0 0,-1 0 0 0 0,-1-1-1 0 0,-1-1 1 0 0,-1 0 0 0 0,-14 15-209 0 0,20-32 47 0 0,1-1 0 0 0,-1 0 0 0 0,0 0 0 0 0,-1-1-1 0 0,1 0 1 0 0,-1-1 0 0 0,0 0 0 0 0,-1-1 0 0 0,1 0 0 0 0,-1-1 0 0 0,0 0 0 0 0,0-1 0 0 0,0-1 0 0 0,0 1 0 0 0,0-2 0 0 0,0 0 0 0 0,0 0 0 0 0,0-1 0 0 0,0 0 0 0 0,0-1 0 0 0,0-1 0 0 0,-9-3-47 0 0,13 1-167 0 0,1-1 1 0 0,0 0 0 0 0,0 0 0 0 0,1-1 0 0 0,0 0 0 0 0,0 0 0 0 0,0 0-1 0 0,1-1 1 0 0,0 0 0 0 0,0 0 0 0 0,1 0 0 0 0,0-1 0 0 0,1 1 0 0 0,0-1-1 0 0,0 0 1 0 0,1 0 0 0 0,0 0 0 0 0,1 0 0 0 0,-1 0 0 0 0,2-1 0 0 0,-1 1-1 0 0,1 0 1 0 0,1-1 0 0 0,0 1 0 0 0,0 0 0 0 0,1 0 0 0 0,0 0 0 0 0,1 0-1 0 0,-1 0 1 0 0,2 0 0 0 0,-1 1 0 0 0,3-4 166 0 0,52-131-4990 0 0,-2 56-4685 0 0,-20 42 3493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14 200 0 0,'0'0'1998'0'0,"-4"-1"-2"0"0,-116-12 8308 0 0,-72 34-6342 0 0,186-21-3940 0 0,-37 7-1465 0 0,25-3-1331 0 0,0-2-3805 0 0,16-1 2257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12 0 0,'0'8'1752'0'0,"0"1"4"0"0,-3 1-8 0 0,-9-1-47 0 0,-3 1-49 0 0,-4-1-92 0 0,-4 3-164 0 0,-6 1-132 0 0,-3-2-136 0 0,1 1-176 0 0,-1-1-280 0 0,1 0-368 0 0,3-5-360 0 0,1 3-440 0 0,8-1-492 0 0,-2-4-1408 0 0,4-2-2592 0 0,9-4 1147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1 436 0 0,'-46'5'7431'0'0,"-44"73"-3240"0"0,66-54-3570 0 0,1 0 1 0 0,2 2-1 0 0,0 1 1 0 0,2 1 0 0 0,1 0-1 0 0,1 2 1 0 0,2 0-1 0 0,1 0 1 0 0,1 1-1 0 0,1 1 1 0 0,2 0-1 0 0,2 1 1 0 0,1 0 0 0 0,1 0-1 0 0,2 1 1 0 0,0 23-622 0 0,5-25 310 0 0,1 0 0 0 0,1-1 0 0 0,2 1 1 0 0,1-1-1 0 0,2 0 0 0 0,1-1 0 0 0,1 0 0 0 0,1 0 1 0 0,2-1-1 0 0,1-1 0 0 0,2 0 0 0 0,0-1 1 0 0,2 0-1 0 0,20 23-310 0 0,36 4-2447 0 0,-44-48-1728 0 0,1-8-4719 0 0,-12-5 2804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45 373 1204 0 0,'0'0'1424'0'0,"-8"15"1601"0"0,-25 106 4100 0 0,31-94-6119 0 0,0 1 0 0 0,2-1 0 0 0,1 0 0 0 0,2 0 0 0 0,0 1 0 0 0,2-2 0 0 0,1 1 0 0 0,1-1 0 0 0,4 10-1006 0 0,-8-33 102 0 0,1 1-1 0 0,0-1 1 0 0,0 0-1 0 0,0 0 1 0 0,0 0 0 0 0,0 0-1 0 0,0-1 1 0 0,1 1 0 0 0,-1-1-1 0 0,1 0 1 0 0,0-1-1 0 0,-1 1 1 0 0,1-1 0 0 0,0 0-1 0 0,0 0 1 0 0,0-1 0 0 0,0 1-1 0 0,0-1 1 0 0,0 0-1 0 0,0 0 1 0 0,0-1 0 0 0,0 1-1 0 0,0-1 1 0 0,0 0 0 0 0,0-1-1 0 0,-1 1 1 0 0,1-1-1 0 0,0 0 1 0 0,-1 0 0 0 0,1-1-1 0 0,2-1-101 0 0,9-1 160 0 0,6-4-89 0 0,1-1 0 0 0,-2-1 0 0 0,0-1 1 0 0,0-1-1 0 0,-1 0 0 0 0,-1-2 0 0 0,0 0 0 0 0,-1-2 1 0 0,-1 0-1 0 0,0 0 0 0 0,-1-2 0 0 0,-1 0-71 0 0,64-96-28 0 0,-82 215-27 0 0,1-88 164 0 0,1 1 0 0 0,0 0 0 0 0,1-1 0 0 0,0 1 0 0 0,1-1 0 0 0,0 1-1 0 0,1-1 1 0 0,0 1 0 0 0,1-1 0 0 0,1 0 0 0 0,0 0 0 0 0,0-1 0 0 0,1 1 0 0 0,2 1-109 0 0,-2-11 37 0 0,0 1 0 0 0,0-1 0 0 0,0 0 0 0 0,0-1 0 0 0,1 0 0 0 0,-1 1 0 0 0,1-2 0 0 0,-1 1 1 0 0,1-1-1 0 0,-1 1 0 0 0,1-1 0 0 0,-1-1 0 0 0,1 1 0 0 0,-1-1 0 0 0,0 0 0 0 0,1 0 0 0 0,-1-1 0 0 0,0 0 0 0 0,1 0 0 0 0,-1 0 1 0 0,0 0-1 0 0,-1-1 0 0 0,1 0 0 0 0,0 0 0 0 0,-1 0 0 0 0,3-3-37 0 0,3-3 11 0 0,-1-1 1 0 0,0-1-1 0 0,0 1 1 0 0,-1-2-1 0 0,-1 1 0 0 0,0-1 1 0 0,0 0-1 0 0,-1 0 1 0 0,-1-1-1 0 0,0 0 0 0 0,0 0 1 0 0,-2 0-1 0 0,0 0 1 0 0,0-1-1 0 0,-1 1 0 0 0,-1-1 1 0 0,0 1-1 0 0,-1-11-11 0 0,-10-93-1012 0 0,-20 47-2511 0 0,-5 44-1796 0 0,5 20-4523 0 0,18 6 4831 0 0</inkml:trace>
  <inkml:trace contextRef="#ctx0" brushRef="#br0" timeOffset="251.534">806 453 308 0 0,'8'10'1499'0'0,"0"0"-1"0"0,0 1 1 0 0,-1 0 0 0 0,-1 1-1 0 0,0 0 1 0 0,0 0 0 0 0,-1 0-1 0 0,-1 0 1 0 0,0 1 0 0 0,-1 0 0 0 0,2 12-1499 0 0,9 30 3767 0 0,-1-7-1806 0 0,-9-16-3512 0 0,-5-27-173 0 0,0-4-1005 0 0,1 1-4842 0 0,0-2 2540 0 0</inkml:trace>
  <inkml:trace contextRef="#ctx0" brushRef="#br0" timeOffset="407.71">894 186 424 0 0,'-1'-9'1281'0'0,"-6"-36"4165"0"0,-1 22 992 0 0,18 11 1236 0 0,5 13-5962 0 0,-14-1-2527 0 0,31 15-881 0 0,-22-9-1614 0 0,1-1-4322 0 0,-5-2 2278 0 0</inkml:trace>
  <inkml:trace contextRef="#ctx0" brushRef="#br0" timeOffset="579.597">1146 25 460 0 0,'22'15'10332'0'0,"1"46"-7113"0"0,-21-56-2459 0 0,140 446 11154 0 0,-125-390-11212 0 0,14 44-936 0 0,-4-39-4899 0 0,-19-55 993 0 0,2-2-3620 0 0,-2-4 2068 0 0</inkml:trace>
  <inkml:trace contextRef="#ctx0" brushRef="#br0" timeOffset="767.045">1714 558 1012 0 0,'0'-4'478'0'0,"0"-1"-1"0"0,-1 0 1 0 0,1 0 0 0 0,-1 1 0 0 0,0-1-1 0 0,0 0 1 0 0,0 1 0 0 0,-1-1-1 0 0,0 1 1 0 0,1-1 0 0 0,-2 1-1 0 0,1 0 1 0 0,0 0 0 0 0,-1 0 0 0 0,0 0-1 0 0,0 0 1 0 0,0 1 0 0 0,0-1-1 0 0,-1 1 1 0 0,1 0 0 0 0,-1 0-1 0 0,0 0 1 0 0,0 0 0 0 0,0 1 0 0 0,0 0-1 0 0,0 0 1 0 0,-4-1-478 0 0,-129-43 5620 0 0,-159-21-928 0 0,231 46-7054 0 0,45 10-1601 0 0,4-4-3894 0 0,9 7 2209 0 0</inkml:trace>
  <inkml:trace contextRef="#ctx0" brushRef="#br0" timeOffset="1079.512">1583 1 120 0 0,'10'102'8070'0'0,"-10"-56"-5966"0"0,1 488 12946 0 0,2-324-10010 0 0,-2-157-2738 0 0,42-96-2232 0 0,-14 13-186 0 0,-5 4 22 0 0,1 1-1 0 0,1 1 1 0 0,1 1-1 0 0,2 1 1 0 0,0 1-1 0 0,25-12 95 0 0,-50 31 15 0 0,0 1-1 0 0,1 0 1 0 0,-1 0 0 0 0,0 0 0 0 0,1 1 0 0 0,-1-1-1 0 0,0 1 1 0 0,1 0 0 0 0,-1 0 0 0 0,0 1-1 0 0,1-1 1 0 0,-1 1 0 0 0,0 0 0 0 0,0 0-1 0 0,0 0 1 0 0,1 1 0 0 0,-1 0 0 0 0,0-1 0 0 0,-1 1-1 0 0,1 1 1 0 0,0-1 0 0 0,-1 1 0 0 0,1-1-1 0 0,-1 1 1 0 0,0 0 0 0 0,0 0 0 0 0,0 0-1 0 0,0 1 1 0 0,0-1 0 0 0,-1 1 0 0 0,1-1-1 0 0,-1 1 1 0 0,0 0 0 0 0,0 0 0 0 0,-1 0 0 0 0,1 0-1 0 0,-1 0 1 0 0,0 0 0 0 0,0 1 0 0 0,0-1-1 0 0,-1 0 1 0 0,1 1 0 0 0,-1-1 0 0 0,0 0-1 0 0,0 1 1 0 0,-1-1 0 0 0,0 2-15 0 0,9 30-1985 0 0,9 14-5643 0 0,-17-49 7478 0 0,1 0-8555 0 0,-1-1 663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4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572 121 1064 0 0,'13'-15'10760'0'0,"-29"-10"-7248"0"0,-34-15-2010 0 0,37 33-1412 0 0,-1 1 0 0 0,0 1-1 0 0,0 0 1 0 0,0 0 0 0 0,0 2 0 0 0,-1 0-1 0 0,0 0 1 0 0,1 2 0 0 0,-1-1 0 0 0,0 2-1 0 0,0 0 1 0 0,0 1 0 0 0,0 0-1 0 0,1 1 1 0 0,-1 1 0 0 0,1 1 0 0 0,-1 0-1 0 0,1 0 1 0 0,0 1 0 0 0,0 1 0 0 0,1 1-1 0 0,0 0 1 0 0,0 0 0 0 0,1 2-1 0 0,0-1 1 0 0,0 1 0 0 0,1 1 0 0 0,0 0-1 0 0,0 1 1 0 0,1 0 0 0 0,-4 7-90 0 0,4-7 47 0 0,1 1 1 0 0,1 0-1 0 0,0 0 1 0 0,0 1-1 0 0,2 0 0 0 0,-1 0 1 0 0,2 1-1 0 0,0-1 1 0 0,0 1-1 0 0,1 1 1 0 0,1-1-1 0 0,0 0 0 0 0,1 1 1 0 0,1-1-1 0 0,0 1 1 0 0,1 0-1 0 0,1-1 1 0 0,0 1-1 0 0,1 0 1 0 0,3 12-48 0 0,-4-22 1 0 0,0 1 0 0 0,1 0 1 0 0,0-1-1 0 0,0 1 0 0 0,0-1 1 0 0,1 0-1 0 0,0 0 0 0 0,0 0 1 0 0,0 0-1 0 0,0 0 0 0 0,1-1 1 0 0,0 0-1 0 0,0 1 0 0 0,0-1 1 0 0,0-1-1 0 0,1 1 0 0 0,0-1 1 0 0,-1 1-1 0 0,1-1 1 0 0,0-1-1 0 0,1 1 0 0 0,-1-1 1 0 0,0 0-1 0 0,1 0 0 0 0,-1 0 1 0 0,1-1-1 0 0,0 0 0 0 0,-1 0 1 0 0,1 0-1 0 0,0-1 0 0 0,0 0 1 0 0,0 0-1 0 0,-1 0 0 0 0,1-1 1 0 0,0 0-1 0 0,0 0 0 0 0,-1 0 1 0 0,1-1-1 0 0,-1 0 1 0 0,2 0-2 0 0,14-7-147 0 0,-1-2 1 0 0,1 0-1 0 0,-2 0 1 0 0,1-2-1 0 0,-2-1 1 0 0,0 0-1 0 0,0-1 1 0 0,-2-1-1 0 0,0-1 1 0 0,0 0-1 0 0,-2-1 1 0 0,0 0-1 0 0,-1-2 1 0 0,-1 1-1 0 0,-1-1 1 0 0,-1-1-1 0 0,0 0 1 0 0,-2 0-1 0 0,-1-1 1 0 0,0 0-1 0 0,-1-1 1 0 0,-2 1-1 0 0,0-1 1 0 0,-1-15 146 0 0,1 0-182 0 0,-4 52 461 0 0,1 34 194 0 0,3 0 0 0 0,2 0 0 0 0,2-1 0 0 0,2 1 0 0 0,2-2 1 0 0,7 14-474 0 0,4-11-920 0 0,-16-40-2815 0 0,0-3-3318 0 0,-6-6 2366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596 289 472 0 0,'-19'-3'3208'0'0,"2"3"-2355"0"0,0 1 0 0 0,0 0 0 0 0,0 1-1 0 0,0 1 1 0 0,0 0 0 0 0,1 2 0 0 0,-1 0-1 0 0,1 0 1 0 0,0 2 0 0 0,1 0 0 0 0,-12 7-853 0 0,-15 12 1117 0 0,2 2 1 0 0,1 2 0 0 0,1 1-1 0 0,2 2 1 0 0,-24 28-1118 0 0,50-53 164 0 0,1 1 0 0 0,0-1 1 0 0,0 2-1 0 0,1-1 0 0 0,0 1 0 0 0,0 1 1 0 0,1-1-1 0 0,1 1 0 0 0,-1 0 0 0 0,2 1 0 0 0,0 0 1 0 0,0-1-1 0 0,1 2 0 0 0,1-1 0 0 0,0 0 1 0 0,0 1-1 0 0,1-1 0 0 0,1 1 0 0 0,0 0 0 0 0,1-1 1 0 0,0 1-1 0 0,1 0 0 0 0,1 0 0 0 0,0-1 0 0 0,0 1 1 0 0,1-1-1 0 0,1 0 0 0 0,0 0 0 0 0,1 0 1 0 0,0 0-1 0 0,1-1 0 0 0,0 0 0 0 0,4 6-164 0 0,8-6-142 0 0,0-1 0 0 0,1 0-1 0 0,0-1 1 0 0,0-2 0 0 0,1 1-1 0 0,0-2 1 0 0,0-1 0 0 0,1 0 0 0 0,-1-2-1 0 0,1 0 1 0 0,0-1 0 0 0,0-2-1 0 0,0 0 1 0 0,0-1 0 0 0,0-1-1 0 0,0 0 1 0 0,-1-2 0 0 0,1-1 0 0 0,8-3 142 0 0,20 0-1204 0 0,-1-3 1 0 0,0-2 0 0 0,-1-1 0 0 0,-1-3 0 0 0,8-5 1203 0 0,111-95-9291 0 0,-139 86 5881 0 0</inkml:trace>
  <inkml:trace contextRef="#ctx0" brushRef="#br0" timeOffset="250.236">976 718 7025 0 0,'29'-70'580'0'0,"-29"69"-522"0"0,0 0-1 0 0,0 0 1 0 0,1 0-1 0 0,-1-1 1 0 0,0 1-1 0 0,0 0 1 0 0,0 0 0 0 0,0-1-1 0 0,0 1 1 0 0,-1 0-1 0 0,1 0 1 0 0,0 0 0 0 0,-1-1-1 0 0,1 1 1 0 0,0 0-1 0 0,-1 0 1 0 0,0 0-1 0 0,1 0 1 0 0,-1 0 0 0 0,0 0-1 0 0,1 0 1 0 0,-1 0-1 0 0,0 0 1 0 0,0 0-1 0 0,0 0 1 0 0,0 0 0 0 0,0 1-1 0 0,0-1 1 0 0,0 0-1 0 0,0 1 1 0 0,0-1 0 0 0,0 0-1 0 0,0 1 1 0 0,0-1-1 0 0,0 1 1 0 0,-1 0-1 0 0,1 0 1 0 0,0-1 0 0 0,0 1-1 0 0,0 0 1 0 0,-1 0-1 0 0,1 0 1 0 0,0 0-1 0 0,0 0 1 0 0,-1 0 0 0 0,1 0-1 0 0,0 1 1 0 0,0-1-1 0 0,0 0 1 0 0,-1 1 0 0 0,1-1-1 0 0,0 1 1 0 0,0-1-1 0 0,0 1 1 0 0,0 0-1 0 0,0-1 1 0 0,-1 1-58 0 0,-3 1 167 0 0,0 0 0 0 0,0 0 1 0 0,0 0-1 0 0,0 1 0 0 0,0-1 0 0 0,1 1 0 0 0,-1 0 1 0 0,1 1-1 0 0,0-1 0 0 0,0 1 0 0 0,0 0 1 0 0,0 0-1 0 0,1 0 0 0 0,-1 0 0 0 0,1 1 0 0 0,0-1 1 0 0,1 1-1 0 0,-1 0 0 0 0,1 0 0 0 0,0 0 0 0 0,0 0 1 0 0,0 0-1 0 0,1 0 0 0 0,-1 1 0 0 0,1-1 0 0 0,1 1 1 0 0,-1-1-1 0 0,1 0 0 0 0,0 1 0 0 0,0-1 0 0 0,1 1 1 0 0,-1-1-1 0 0,1 1 0 0 0,0-1 0 0 0,1 0 1 0 0,-1 0-1 0 0,1 1 0 0 0,0-1 0 0 0,1 0 0 0 0,-1-1 1 0 0,1 1-1 0 0,0 0 0 0 0,0-1 0 0 0,0 1 0 0 0,1-1 1 0 0,-1 0-1 0 0,1 0 0 0 0,0-1 0 0 0,0 1 0 0 0,1-1 1 0 0,-1 0-1 0 0,1 0 0 0 0,0 0 0 0 0,-1 0 1 0 0,1-1-1 0 0,0 0 0 0 0,0 0 0 0 0,1 0 0 0 0,-1-1 1 0 0,0 0-1 0 0,1 0 0 0 0,-1 0-167 0 0,1-1 33 0 0,-1 0-1 0 0,0 0 1 0 0,1-1 0 0 0,-1 0 0 0 0,1 0-1 0 0,-1 0 1 0 0,0 0 0 0 0,0-1-1 0 0,0 0 1 0 0,0 0 0 0 0,0-1 0 0 0,0 1-1 0 0,0-1 1 0 0,-1 0 0 0 0,1 0 0 0 0,-1 0-1 0 0,0-1 1 0 0,0 0 0 0 0,0 0-1 0 0,-1 0 1 0 0,1 0 0 0 0,-1 0 0 0 0,0-1-1 0 0,0 1 1 0 0,0-1 0 0 0,-1 0 0 0 0,0 0-1 0 0,0 0 1 0 0,0 0 0 0 0,0 0-1 0 0,-1-1 1 0 0,0 1 0 0 0,0 0 0 0 0,0-1-1 0 0,-1 1 1 0 0,0-1 0 0 0,0 1 0 0 0,0 0-1 0 0,-1-1 1 0 0,0 1 0 0 0,0-1-1 0 0,0 1 1 0 0,0 0 0 0 0,-1 0 0 0 0,0 0-1 0 0,0 0 1 0 0,-1-2-33 0 0,-50-67-2933 0 0,9 32-5089 0 0,35 34 5189 0 0,-4-4-2231 0 0</inkml:trace>
  <inkml:trace contextRef="#ctx0" brushRef="#br0" timeOffset="484.584">1127 493 316 0 0,'94'127'12613'0'0,"-43"-48"-7892"0"0,29 47 4475 0 0,-59-165-5977 0 0,6-22-3404 0 0,-6 30-175 0 0,1 2 0 0 0,1 0 0 0 0,2 2 0 0 0,1 0 0 0 0,0 2 0 0 0,4 0 360 0 0,117-68-6442 0 0,-131 86 4977 0 0,13-7-2065 0 0,-7 7-3786 0 0,-7 2 2273 0 0</inkml:trace>
  <inkml:trace contextRef="#ctx0" brushRef="#br0" timeOffset="934.701">1905 414 828 0 0,'-13'135'10189'0'0,"6"-110"-8420"0"0,-40 180 10736 0 0,42-188-10493 0 0,8-28-815 0 0,14-33-946 0 0,-8 28-383 0 0,0-1 0 0 0,2 2 1 0 0,0 0-1 0 0,1 0 0 0 0,0 1 1 0 0,2 0-1 0 0,-1 1 0 0 0,1 0 1 0 0,1 2-1 0 0,0-1 0 0 0,1 2 0 0 0,0 0 1 0 0,1 1-1 0 0,0 1 0 0 0,0 0 1 0 0,1 1-1 0 0,0 1 0 0 0,0 1 1 0 0,0 0-1 0 0,1 2 0 0 0,-1 0 1 0 0,19-1 131 0 0,-21 3-37 0 0,-8 2 27 0 0,0-1 1 0 0,0 0 0 0 0,0 0-1 0 0,0 0 1 0 0,0-1-1 0 0,0-1 1 0 0,0 1-1 0 0,0-1 1 0 0,-1 0-1 0 0,1-1 1 0 0,-1 0 0 0 0,1 0-1 0 0,-1-1 1 0 0,0 0-1 0 0,0 0 1 0 0,0 0-1 0 0,-1-1 1 0 0,0 0 0 0 0,0 0-1 0 0,0-1 1 0 0,0 0-1 0 0,-1 0 1 0 0,0 0-1 0 0,3-6 10 0 0,-16-37-460 0 0,-26 66 326 0 0,26-11 135 0 0,1 0 1 0 0,0 1 0 0 0,1 0-1 0 0,0 0 1 0 0,0 1 0 0 0,0-1-1 0 0,1 1 1 0 0,0 1 0 0 0,1-1-1 0 0,-1 1 1 0 0,2-1 0 0 0,-1 1 0 0 0,1 0-1 0 0,1 1 1 0 0,0-1 0 0 0,0 0-1 0 0,0 4-1 0 0,1-9 2 0 0,1 0 0 0 0,-1 1 0 0 0,1-1-1 0 0,0 1 1 0 0,0-1 0 0 0,1 0 0 0 0,-1 1-1 0 0,1-1 1 0 0,0 1 0 0 0,0-1 0 0 0,1 0 0 0 0,-1 0-1 0 0,1 0 1 0 0,0 0 0 0 0,0 0 0 0 0,0 0-1 0 0,0 0 1 0 0,1-1 0 0 0,0 1 0 0 0,-1-1-1 0 0,1 1 1 0 0,1-1 0 0 0,-1 0 0 0 0,0-1 0 0 0,1 1-1 0 0,-1 0 1 0 0,1-1 0 0 0,0 0 0 0 0,0 0-1 0 0,0 0 1 0 0,0 0 0 0 0,0-1 0 0 0,0 1 0 0 0,1-1-1 0 0,-1 0 1 0 0,0 0 0 0 0,1-1 0 0 0,-1 1-2 0 0,161 0-3991 0 0,-58-18-7460 0 0,-74 8 6025 0 0</inkml:trace>
  <inkml:trace contextRef="#ctx0" brushRef="#br0" timeOffset="1184.686">3079 350 312 0 0,'-13'-1'1877'0'0,"-48"12"8135"0"0,38 32-6196 0 0,23-31-3465 0 0,0 0 0 0 0,1 0 0 0 0,0-1 0 0 0,0 1 0 0 0,1 0 0 0 0,1-1 0 0 0,0 1 0 0 0,1-1 0 0 0,0 0 0 0 0,0 0 0 0 0,1-1 0 0 0,1 1 0 0 0,0-1 0 0 0,0 0 0 0 0,1 0 0 0 0,0-1 0 0 0,1 0 0 0 0,0 0 0 0 0,2 1-351 0 0,68 115 2962 0 0,-79-123-2932 0 0,0 0-1 0 0,0 1 1 0 0,1-1-1 0 0,-1 0 1 0 0,0 0-1 0 0,-1 0 1 0 0,1 0 0 0 0,0 0-1 0 0,-1 0 1 0 0,1 0-1 0 0,-1-1 1 0 0,0 1-1 0 0,1-1 1 0 0,-1 1-1 0 0,0-1 1 0 0,0 1-1 0 0,0-1 1 0 0,0 0-1 0 0,0 0 1 0 0,0 0-1 0 0,0 0 1 0 0,0 0-1 0 0,-1 0 1 0 0,1-1-1 0 0,0 1 1 0 0,-1-1-1 0 0,1 0 1 0 0,0 1 0 0 0,-1-1-1 0 0,-1 0-29 0 0,1 0-26 0 0,-141 12-2361 0 0,49-22-2053 0 0,35-7-5315 0 0,36 4 4173 0 0</inkml:trace>
  <inkml:trace contextRef="#ctx0" brushRef="#br0" timeOffset="1434.69">3142 386 548 0 0,'31'119'9426'0'0,"10"38"-1753"0"0,7-1 0 0 0,31 57-7673 0 0,-72-189 71 0 0,1 2-1386 0 0,1-13-4184 0 0,-9-13 1999 0 0,0 0-2205 0 0,0 0 437 0 0</inkml:trace>
  <inkml:trace contextRef="#ctx0" brushRef="#br0" timeOffset="1669.008">3304 486 588 0 0,'-3'-4'377'0'0,"0"1"0"0"0,0-1 0 0 0,0 1-1 0 0,0-1 1 0 0,1 0 0 0 0,-1 0 0 0 0,1 0 0 0 0,0-1-1 0 0,1 1 1 0 0,-1 0 0 0 0,1-1 0 0 0,-1 1 0 0 0,1-1 0 0 0,1 0-1 0 0,-1 1 1 0 0,1-1 0 0 0,-1 0 0 0 0,2 1 0 0 0,-1-1-1 0 0,0 0 1 0 0,1 1 0 0 0,0-1 0 0 0,0 0 0 0 0,0 1 0 0 0,0-1-1 0 0,1 1 1 0 0,0 0 0 0 0,0 0 0 0 0,0-1 0 0 0,0 1-1 0 0,1 0 1 0 0,0 1 0 0 0,-1-1 0 0 0,1 0 0 0 0,1 1 0 0 0,-1 0-1 0 0,0-1 1 0 0,1 1 0 0 0,1 0-377 0 0,9-1 458 0 0,1 0-1 0 0,-1 1 1 0 0,1 0 0 0 0,0 1-1 0 0,0 1 1 0 0,0 1 0 0 0,0 0-1 0 0,0 1 1 0 0,0 0 0 0 0,0 1-1 0 0,0 1 1 0 0,0 0 0 0 0,-1 1-1 0 0,1 1 1 0 0,-1 0 0 0 0,0 1-1 0 0,-1 1 1 0 0,1 0 0 0 0,-1 1-1 0 0,-1 0 1 0 0,0 1 0 0 0,0 0-1 0 0,6 7-457 0 0,-15-14 90 0 0,-1 0-1 0 0,1 1 0 0 0,-1-1 1 0 0,0 1-1 0 0,0 0 0 0 0,0 0 1 0 0,0 0-1 0 0,-1 0 0 0 0,1 0 1 0 0,-1 0-1 0 0,0 0 0 0 0,0 0 0 0 0,0 1 1 0 0,0-1-1 0 0,0 0 0 0 0,-1 1 1 0 0,1-1-1 0 0,-1 1 0 0 0,0-1 1 0 0,0 1-1 0 0,-1-1 0 0 0,1 0 1 0 0,0 1-1 0 0,-1-1 0 0 0,0 1 1 0 0,0-1-1 0 0,0 0 0 0 0,0 0 0 0 0,-1 0 1 0 0,1 1-1 0 0,-1-1 0 0 0,0-1 1 0 0,0 1-1 0 0,0 0 0 0 0,0 0 1 0 0,0-1-1 0 0,-1 1 0 0 0,1-1 1 0 0,-1 0-1 0 0,0 0 0 0 0,1 1 1 0 0,-1-2-1 0 0,0 1 0 0 0,0 0 0 0 0,0-1 1 0 0,0 1-1 0 0,-3 0-89 0 0,-233 78-3022 0 0,156-68-2097 0 0,1-8-5578 0 0,60-4 4415 0 0</inkml:trace>
  <inkml:trace contextRef="#ctx0" brushRef="#br0" timeOffset="1969.139">3941 421 180 0 0,'9'-4'11068'0'0,"-19"9"-8460"0"0,-24 30-817 0 0,34-27-1572 0 0,0-1 0 0 0,0 0 0 0 0,1 0 0 0 0,0 0 0 0 0,0 0 0 0 0,1 0 0 0 0,0 0 0 0 0,0 0-1 0 0,1 0 1 0 0,-1-1 0 0 0,2 1 0 0 0,-1-1 0 0 0,1 1 0 0 0,-1-1 0 0 0,2-1 0 0 0,-1 1 0 0 0,1 0 0 0 0,0-1-1 0 0,0 0 1 0 0,0 0 0 0 0,1-1 0 0 0,-1 1 0 0 0,1-1 0 0 0,0 0 0 0 0,1-1 0 0 0,-1 0 0 0 0,1 0-1 0 0,-1 0 1 0 0,1 0 0 0 0,0-1 0 0 0,0 0 0 0 0,5 0-219 0 0,-7-1 14 0 0,0 0 1 0 0,0-1-1 0 0,0 0 1 0 0,0 0-1 0 0,0 0 0 0 0,0 0 1 0 0,-1-1-1 0 0,1 1 0 0 0,0-1 1 0 0,0-1-1 0 0,-1 1 1 0 0,1-1-1 0 0,0 1 0 0 0,-1-1 1 0 0,1-1-1 0 0,-1 1 0 0 0,0-1 1 0 0,0 1-1 0 0,0-1 1 0 0,0 0-1 0 0,-1-1 0 0 0,1 1 1 0 0,-1-1-1 0 0,0 1 0 0 0,1-1 1 0 0,-2 0-1 0 0,1 0 1 0 0,0-1-1 0 0,-1 1 0 0 0,0 0 1 0 0,0-1-1 0 0,0 1 0 0 0,-1-1 1 0 0,1 0-1 0 0,-1 0 0 0 0,0 1 1 0 0,-1-1-1 0 0,1 0 1 0 0,-1 0-1 0 0,0 0 0 0 0,0 0 1 0 0,0 0-1 0 0,-1 0 0 0 0,0 1 1 0 0,0-1-1 0 0,0 0 1 0 0,0 0-1 0 0,-1 1 0 0 0,0-1 1 0 0,0 1-1 0 0,0-1 0 0 0,-3-2-14 0 0,-71-88-3845 0 0,12 44-6740 0 0,43 36 5540 0 0</inkml:trace>
  <inkml:trace contextRef="#ctx0" brushRef="#br0" timeOffset="2320.658">4178 346 436 0 0,'39'87'10425'0'0,"9"47"-585"0"0,-9-45-2317 0 0,-38-87-7133 0 0,3 5 477 0 0,161-251-2175 0 0,-162 243 1280 0 0,0 0 0 0 0,0 0-1 0 0,0 0 1 0 0,0 1 0 0 0,0-1 0 0 0,0 1 0 0 0,0 0 0 0 0,0 0 0 0 0,1 0 0 0 0,-1 0 0 0 0,0 0 0 0 0,0 1 0 0 0,0-1 0 0 0,0 1 0 0 0,0 0 0 0 0,0 0 0 0 0,0 0 0 0 0,0 0 0 0 0,-1 1 0 0 0,1-1 0 0 0,0 1 0 0 0,-1 0 0 0 0,1 0 0 0 0,-1 0 0 0 0,1 0 0 0 0,-1 0 0 0 0,0 0 0 0 0,0 0 0 0 0,0 1 0 0 0,0-1 0 0 0,-1 1 0 0 0,1 0 0 0 0,0-1 0 0 0,-1 1 0 0 0,0 0-1 0 0,0 0 1 0 0,0 0 0 0 0,0 0 0 0 0,0 0 0 0 0,-1 0 0 0 0,1 3 28 0 0,4 2-379 0 0,86 83-5687 0 0,-52-71 1702 0 0,1-5-3293 0 0,-14-8 2844 0 0</inkml:trace>
  <inkml:trace contextRef="#ctx0" brushRef="#br0" timeOffset="2883.067">4992 539 560 0 0,'4'-14'580'0'0,"0"1"0"0"0,-1-1 1 0 0,-1 1-1 0 0,0-1 0 0 0,-1 0 0 0 0,0 0 0 0 0,-1 0 1 0 0,0 0-1 0 0,-2 0 0 0 0,-2-12-580 0 0,4 22 142 0 0,-1 0 1 0 0,0 1-1 0 0,0-1 0 0 0,-1 0 1 0 0,1 1-1 0 0,-1 0 0 0 0,0-1 1 0 0,0 1-1 0 0,0 0 0 0 0,0 0 1 0 0,0 0-1 0 0,-1 0 1 0 0,1 0-1 0 0,-1 0 0 0 0,0 1 1 0 0,0-1-1 0 0,0 1 0 0 0,0 0 1 0 0,0 0-1 0 0,-1 0 0 0 0,1 1 1 0 0,0-1-1 0 0,-1 1 0 0 0,1-1 1 0 0,-1 1-1 0 0,0 0 0 0 0,0 0 1 0 0,1 1-1 0 0,-1-1 1 0 0,0 1-1 0 0,0 0 0 0 0,1 0 1 0 0,-1 0-1 0 0,0 1 0 0 0,0-1 1 0 0,1 1-1 0 0,-1 0 0 0 0,0 0 1 0 0,1 0-1 0 0,-1 0 0 0 0,-2 2-142 0 0,-8 2 312 0 0,0 1 0 0 0,0 1 0 0 0,0 0 0 0 0,1 1 0 0 0,0 1 0 0 0,1 0 0 0 0,0 0 0 0 0,0 1-1 0 0,1 1 1 0 0,0 0 0 0 0,1 0 0 0 0,0 1 0 0 0,1 0 0 0 0,0 1 0 0 0,1 0 0 0 0,0 1 0 0 0,1-1-1 0 0,1 1 1 0 0,0 1 0 0 0,1-1 0 0 0,1 1 0 0 0,0 0 0 0 0,1 0 0 0 0,0 0 0 0 0,1 0 0 0 0,1 1 0 0 0,1-1-1 0 0,0 1 1 0 0,1 7-312 0 0,2-20 46 0 0,0 0 0 0 0,0 0 0 0 0,0-1 0 0 0,1 0 0 0 0,-1 1 0 0 0,1-1 0 0 0,-1 0 0 0 0,1 0 0 0 0,0-1 0 0 0,-1 1 0 0 0,1-1 0 0 0,0 0 0 0 0,0 0 0 0 0,0 0 0 0 0,0-1 0 0 0,0 1 0 0 0,0-1 0 0 0,0 0 0 0 0,0 0 0 0 0,0 0 0 0 0,0-1 0 0 0,0 1 0 0 0,0-1 0 0 0,0 0 0 0 0,0 0 0 0 0,0-1 0 0 0,0 1 0 0 0,0-1 0 0 0,-1 0 0 0 0,1 0 0 0 0,-1 0 0 0 0,1 0 0 0 0,-1 0 0 0 0,0-1 0 0 0,2-2-46 0 0,16-6-111 0 0,-2-1 0 0 0,1-1 0 0 0,-1 0 0 0 0,-1-2 1 0 0,-1 0-1 0 0,0-1 0 0 0,-1-1 0 0 0,0 0 0 0 0,-2-2 0 0 0,0 1 0 0 0,-1-2 1 0 0,-1 1-1 0 0,8-19 111 0 0,94-288-1322 0 0,-81 213 1157 0 0,-69 221 1627 0 0,26-73-1038 0 0,3 1 0 0 0,1 0 1 0 0,2 1-1 0 0,1-1 0 0 0,2 1 1 0 0,1 0-1 0 0,2-1 1 0 0,2 1-1 0 0,1-1 0 0 0,9 34-424 0 0,-12-66 1 0 0,-1 1 0 0 0,1-1-1 0 0,0 1 1 0 0,0-1 0 0 0,0 1 0 0 0,1-1-1 0 0,0 0 1 0 0,-1 0 0 0 0,1 0-1 0 0,1-1 1 0 0,-1 1 0 0 0,0-1 0 0 0,1 1-1 0 0,0-1 1 0 0,0 0 0 0 0,0-1-1 0 0,0 1 1 0 0,0-1 0 0 0,1 1 0 0 0,-1-1-1 0 0,1-1 1 0 0,-1 1 0 0 0,1-1-1 0 0,0 1 1 0 0,0-1 0 0 0,-1-1-1 0 0,1 1 1 0 0,0-1 0 0 0,0 0 0 0 0,0 0-1 0 0,0 0 1 0 0,0 0 0 0 0,0-1-1 0 0,-1 0 1 0 0,1 0 0 0 0,0-1 0 0 0,-1 1-1 0 0,1-1 1 0 0,0 0 0 0 0,-1 0-1 0 0,0 0 1 0 0,0-1 0 0 0,1 1 0 0 0,-2-1-1 0 0,1 0 1 0 0,0 0 0 0 0,0-1-1 0 0,-1 0 0 0 0,140-151-2859 0 0,-140 156 2856 0 0,-1 0-1 0 0,1-1 1 0 0,-1 1 0 0 0,1 0 0 0 0,-1 0 0 0 0,1 0-1 0 0,-1 0 1 0 0,0 1 0 0 0,1-1 0 0 0,-1 1 0 0 0,0-1-1 0 0,0 1 1 0 0,0 0 0 0 0,0 0 0 0 0,-1 0 0 0 0,1 0 0 0 0,0 0-1 0 0,-1 0 1 0 0,1 0 0 0 0,-1 1 0 0 0,0-1 0 0 0,0 0-1 0 0,0 1 1 0 0,0-1 0 0 0,0 1 0 0 0,0 0 0 0 0,-1-1-1 0 0,1 1 1 0 0,-1-1 0 0 0,0 1 0 0 0,0 0 0 0 0,0-1-1 0 0,0 1 1 0 0,0 0 0 0 0,-1-1 0 0 0,1 1 0 0 0,-1 0 3 0 0,3 6 84 0 0,42 122-1841 0 0,-32-126-97 0 0,-10-5-8273 0 0,-2 0 5046 0 0</inkml:trace>
  <inkml:trace contextRef="#ctx0" brushRef="#br0" timeOffset="3134.279">5612 231 1348 0 0,'-38'-51'18325'0'0,"38"50"-17470"0"0,0 1-232 0 0,0 0-317 0 0,0 0-340 0 0,0 0-356 0 0,0 0-382 0 0,-9 17-2177 0 0,5-15-5576 0 0,4-2 3582 0 0</inkml:trace>
  <inkml:trace contextRef="#ctx0" brushRef="#br0" timeOffset="3355.377">5652 340 416 0 0,'31'173'15101'0'0,"36"-41"-2425"0"0,-67-131-12161 0 0,0-1-92 0 0,0 0-122 0 0,0 0-77 0 0,5-2-237 0 0,-1 0 1 0 0,0-1-1 0 0,0 1 0 0 0,-1-1 1 0 0,1 0-1 0 0,0 0 0 0 0,-1 0 1 0 0,0-1-1 0 0,0 1 1 0 0,0-1-1 0 0,0 0 0 0 0,0 0 1 0 0,-1 0-1 0 0,0 0 0 0 0,0 0 1 0 0,0-1-1 0 0,0 1 0 0 0,-1-1 1 0 0,1 1-1 0 0,-1-2 13 0 0,7-12-198 0 0,90-128-1697 0 0,-93 147 1854 0 0,0 0 0 0 0,0 0 0 0 0,-1 0 0 0 0,1 1 0 0 0,-1 0 0 0 0,0 0 1 0 0,1 0-1 0 0,-1 0 0 0 0,0 1 0 0 0,0 0 0 0 0,0-1 0 0 0,0 2 0 0 0,-1-1 0 0 0,1 0 0 0 0,-1 1 1 0 0,0-1-1 0 0,0 1 0 0 0,0 0 0 0 0,-1 0 0 0 0,1 0 0 0 0,-1 0 0 0 0,0 1 0 0 0,0-1 0 0 0,0 1 1 0 0,0 1 40 0 0,1-1-138 0 0,59 75-3811 0 0,-37-57-191 0 0,3-1-3593 0 0,-3-4 1925 0 0</inkml:trace>
  <inkml:trace contextRef="#ctx0" brushRef="#br0" timeOffset="3782.435">6606 467 736 0 0,'-3'-3'332'0'0,"0"-1"0"0"0,0 1 0 0 0,-1 1 1 0 0,1-1-1 0 0,0 0 0 0 0,-1 1 0 0 0,0 0 0 0 0,0 0 0 0 0,1 0 0 0 0,-1 0 0 0 0,0 0 0 0 0,-1 1 1 0 0,1 0-1 0 0,0 0 0 0 0,0 0 0 0 0,0 0 0 0 0,-1 1 0 0 0,1 0 0 0 0,0-1 0 0 0,-1 2 1 0 0,1-1-1 0 0,0 0 0 0 0,-1 1 0 0 0,1 0 0 0 0,0 0 0 0 0,0 0 0 0 0,0 0 0 0 0,0 1 1 0 0,0 0-1 0 0,0 0 0 0 0,-3 2-332 0 0,-3 0 422 0 0,2 1 1 0 0,-1 1-1 0 0,0 0 1 0 0,1 0-1 0 0,0 0 1 0 0,1 1-1 0 0,-1 0 1 0 0,1 1-1 0 0,1 0 1 0 0,-1 0-1 0 0,1 0 1 0 0,1 1-1 0 0,-1 1-422 0 0,3-7 145 0 0,0 0-1 0 0,0 1 1 0 0,0 0 0 0 0,1-1-1 0 0,0 1 1 0 0,-1 0-1 0 0,1 0 1 0 0,1 1 0 0 0,-1-1-1 0 0,1 0 1 0 0,-1 1-1 0 0,1-1 1 0 0,1 0 0 0 0,-1 1-1 0 0,1-1 1 0 0,-1 1-1 0 0,1-1 1 0 0,0 1 0 0 0,1 0-1 0 0,-1-1 1 0 0,1 0-1 0 0,0 1 1 0 0,0-1 0 0 0,0 1-1 0 0,1-1 1 0 0,0 0-1 0 0,0 0 1 0 0,0 0 0 0 0,0 0-1 0 0,0 0 1 0 0,1 0-1 0 0,0-1 1 0 0,-1 1 0 0 0,1-1-1 0 0,1 1 1 0 0,-1-1-1 0 0,0 0 1 0 0,1-1 0 0 0,0 1-1 0 0,-1-1 1 0 0,1 1 0 0 0,0-1-1 0 0,2 1-144 0 0,4-4-103 0 0,-1 1 0 0 0,1-2 0 0 0,0 1-1 0 0,-1-1 1 0 0,0-1 0 0 0,1 1 0 0 0,-1-2 0 0 0,0 1 0 0 0,0-1-1 0 0,-1 0 1 0 0,1-1 0 0 0,-1 0 0 0 0,0-1 0 0 0,0 0 0 0 0,-1 0-1 0 0,1 0 1 0 0,-1-1 0 0 0,-1 0 0 0 0,1 0 0 0 0,-1-1 0 0 0,-1 0 0 0 0,0 0-1 0 0,0 0 1 0 0,0-1 0 0 0,-1 0 0 0 0,2-4 103 0 0,56-213-2473 0 0,-60 214 3244 0 0,-6 35-219 0 0,-6 45 416 0 0,-28 291 4234 0 0,36-343-4955 0 0,3-4-44 0 0,-1-1 0 0 0,0 1 0 0 0,-1-1 1 0 0,0 1-1 0 0,-1-1 0 0 0,0 1 0 0 0,-1-1 0 0 0,0 0 1 0 0,-1 0-1 0 0,-1 0 0 0 0,1-1 0 0 0,-1 1 1 0 0,-1-1-1 0 0,0-1 0 0 0,-1 1 0 0 0,1-1 0 0 0,-2 0 1 0 0,1 0-1 0 0,-1-1 0 0 0,-1 0 0 0 0,0 0 0 0 0,0-1-203 0 0,-208 59-127 0 0,62-48-2906 0 0,79-10-80 0 0,31-6-4070 0 0,29-2 2766 0 0,-11 1-2287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41 432 8 0 0,'-33'7'9861'0'0,"26"32"-6204"0"0,7-37-3625 0 0,10 238 7194 0 0,58 122-594 0 0,-13-83-4208 0 0,-49-260-2902 0 0,-2-6-4107 0 0,-2-4-8318 0 0,-2-9 6225 0 0</inkml:trace>
  <inkml:trace contextRef="#ctx0" brushRef="#br0" timeOffset="439.662">295 723 1564 0 0,'46'-102'9679'0'0,"45"37"-5120"0"0,133-1-857 0 0,-201 61-3066 0 0,106-1 2471 0 0,-127 9-3016 0 0,-1 1 0 0 0,0-1 1 0 0,0 1-1 0 0,0 0 0 0 0,0-1 1 0 0,-1 1-1 0 0,1 0 0 0 0,-1-1 1 0 0,0 1-1 0 0,0 0 0 0 0,0-1 1 0 0,0 1-1 0 0,-1 0 0 0 0,0-1 1 0 0,1 1-1 0 0,-2 0 0 0 0,1-1 1 0 0,0 1-1 0 0,0-1 0 0 0,-1 0 1 0 0,0 1-1 0 0,0-1 0 0 0,0 0 0 0 0,0 0 1 0 0,0 0-1 0 0,-1 0 0 0 0,1-1 1 0 0,-1 1-1 0 0,0-1 0 0 0,0 1 1 0 0,-2 0-92 0 0,-63 75 702 0 0,-61 98 298 0 0,129-170-991 0 0,1 0 1 0 0,0 0-1 0 0,0 0 0 0 0,0 0 1 0 0,1-1-1 0 0,0 1 0 0 0,0 0 1 0 0,0-1-1 0 0,1 1 0 0 0,0-1 1 0 0,0 0-1 0 0,0 0 0 0 0,1 0 1 0 0,-1 0-1 0 0,1-1 0 0 0,1 1 1 0 0,-1-1-1 0 0,0 0 0 0 0,1 0 1 0 0,0-1-1 0 0,0 1 0 0 0,0-1 1 0 0,0 0-1 0 0,1-1 0 0 0,-1 1 1 0 0,1-1-1 0 0,0 0 0 0 0,-1 0 1 0 0,1-1-1 0 0,0 0 0 0 0,5 1-9 0 0,8 6 15 0 0,174 91 198 0 0,-192-99-203 0 0,0 0 1 0 0,-1 1 0 0 0,1-1 0 0 0,0 1 0 0 0,0 0 0 0 0,0-1 0 0 0,0 1 0 0 0,0 0-1 0 0,-1-1 1 0 0,1 1 0 0 0,0 0 0 0 0,-1 0 0 0 0,1 0 0 0 0,0-1 0 0 0,-1 1 0 0 0,1 0-1 0 0,-1 0 1 0 0,1 0 0 0 0,-1 0 0 0 0,0 0 0 0 0,1 0 0 0 0,-1 0 0 0 0,0 0 0 0 0,0 0-1 0 0,0 0 1 0 0,0 0 0 0 0,0 0 0 0 0,0 0 0 0 0,0 1 0 0 0,0-1 0 0 0,0 0 0 0 0,0 0-1 0 0,-1 0 1 0 0,1 0 0 0 0,0 0 0 0 0,-1 0 0 0 0,1 0 0 0 0,-1 0 0 0 0,1-1 0 0 0,-1 1-1 0 0,1 0 1 0 0,-1 0 0 0 0,1 0 0 0 0,-1 0 0 0 0,0-1 0 0 0,0 1 0 0 0,1 0 0 0 0,-1-1-1 0 0,0 1 1 0 0,0 0 0 0 0,0-1 0 0 0,0 1 0 0 0,0-1 0 0 0,0 1 0 0 0,0-1 0 0 0,0 0-1 0 0,0 1-10 0 0,-71 28 143 0 0,56-23-123 0 0,-128 31-1863 0 0,50-41-4691 0 0,65-14-3724 0 0,21 8 4386 0 0</inkml:trace>
  <inkml:trace contextRef="#ctx0" brushRef="#br0" timeOffset="730.249">1220 555 2036 0 0,'0'0'1982'0'0,"-4"-1"-58"0"0,2 1-1697 0 0,1-1-1 0 0,-1 1 1 0 0,0 0 0 0 0,0 0 0 0 0,1 0-1 0 0,-1 0 1 0 0,0 0 0 0 0,0 0 0 0 0,1 1-1 0 0,-1-1 1 0 0,0 0 0 0 0,1 1 0 0 0,-1 0 0 0 0,0-1-1 0 0,1 1 1 0 0,-1 0 0 0 0,1 0 0 0 0,-1 0-1 0 0,1 0 1 0 0,-1 0 0 0 0,1 0 0 0 0,0 0-1 0 0,-1 0 1 0 0,1 0 0 0 0,0 1 0 0 0,0-1-1 0 0,0 1 1 0 0,0-1 0 0 0,0 1 0 0 0,0-1-1 0 0,1 1 1 0 0,-1-1 0 0 0,0 1 0 0 0,1 0 0 0 0,-1-1-1 0 0,1 1 1 0 0,0 0 0 0 0,-1 0 0 0 0,1-1-1 0 0,0 1 1 0 0,0 0 0 0 0,0 0 0 0 0,0-1-1 0 0,1 3-226 0 0,17 83 3654 0 0,-2-61-3068 0 0,0 0-1 0 0,2-1 0 0 0,0-1 1 0 0,2-1-1 0 0,1-1 0 0 0,0 0 1 0 0,24 17-586 0 0,66 71 2337 0 0,-109-109-2284 0 0,-1 1-1 0 0,0-1 0 0 0,1 0 0 0 0,-1 1 1 0 0,0 0-1 0 0,0-1 0 0 0,1 1 0 0 0,-1 0 0 0 0,-1-1 1 0 0,1 1-1 0 0,0 0 0 0 0,0 0 0 0 0,-1 0 1 0 0,1 0-1 0 0,-1 0 0 0 0,1 0 0 0 0,-1 0 0 0 0,0 0 1 0 0,0 0-1 0 0,0 0 0 0 0,0 0 0 0 0,0 0 1 0 0,0 0-1 0 0,-1 0 0 0 0,1 0 0 0 0,-1 0 1 0 0,1 0-1 0 0,-1-1 0 0 0,0 1 0 0 0,0 0 0 0 0,0 0 1 0 0,0 0-1 0 0,0-1 0 0 0,0 1 0 0 0,0-1 1 0 0,0 1-1 0 0,-1 0 0 0 0,1-1 0 0 0,-1 0 0 0 0,1 1 1 0 0,-1-1-1 0 0,1 0 0 0 0,-1 0 0 0 0,0 0 1 0 0,0 0-1 0 0,1 0 0 0 0,-1 0 0 0 0,0-1 1 0 0,0 1-1 0 0,-2 0-52 0 0,-107 25-2159 0 0,9-32-3387 0 0,38-14-5493 0 0,44 10 5483 0 0</inkml:trace>
  <inkml:trace contextRef="#ctx0" brushRef="#br0" timeOffset="940.949">1276 368 1768 0 0,'27'-27'8796'0'0,"8"21"-3544"0"0,89 51-494 0 0,-79-24-2670 0 0,249 61 1913 0 0,-241-79-6456 0 0,-35-6-1767 0 0,-3-3-4552 0 0,-8 1 2470 0 0</inkml:trace>
  <inkml:trace contextRef="#ctx0" brushRef="#br0" timeOffset="1190.897">2083 122 1592 0 0,'-25'13'6613'0'0,"42"27"93"0"0,56-11-3331 0 0,-66-27-3205 0 0,-1-1 1 0 0,1 1-1 0 0,-1-1 1 0 0,1-1-1 0 0,-1 1 1 0 0,1-1-1 0 0,0 0 1 0 0,-1 0-1 0 0,1-1 1 0 0,0 0-1 0 0,-1 0 1 0 0,1-1-1 0 0,-1 1 1 0 0,0-1-1 0 0,0-1 1 0 0,1 1-1 0 0,-1-1 1 0 0,-1 0-1 0 0,1-1 0 0 0,0 0 1 0 0,-1 1-1 0 0,0-1 1 0 0,0-1-1 0 0,0 1 1 0 0,0-1-1 0 0,-1 0 1 0 0,0 0-1 0 0,1-1-170 0 0,-4 2-27 0 0,0 1-1 0 0,0-1 1 0 0,-1 1-1 0 0,1-1 1 0 0,-1 0-1 0 0,0 1 1 0 0,0-1-1 0 0,0 1 1 0 0,-1-1-1 0 0,1 0 0 0 0,-1 1 1 0 0,0-1-1 0 0,0 1 1 0 0,0-1-1 0 0,0 1 1 0 0,0 0-1 0 0,-1 0 1 0 0,0-1-1 0 0,0 1 1 0 0,0 0-1 0 0,0 0 0 0 0,0 0 1 0 0,0 1-1 0 0,-1-1 1 0 0,1 1-1 0 0,-1-1 1 0 0,0 1-1 0 0,0 0 1 0 0,0 0-1 0 0,0 0 1 0 0,0 0-1 0 0,0 0 0 0 0,-4 0 28 0 0,-58-27-4014 0 0,8 17-4980 0 0,28 10 3852 0 0</inkml:trace>
  <inkml:trace contextRef="#ctx0" brushRef="#br0" timeOffset="2081.592">1497 243 112 0 0,'0'0'969'0'0,"0"0"-3"0"0,0 0-23 0 0,0 0-15 0 0,0 0-12 0 0,-26 12 5330 0 0,-116 71 1840 0 0,19 20-5455 0 0,72-56-5012 0 0,-5 4-8117 0 0,42-37 5484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4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962 149 900 0 0,'0'0'1520'0'0,"5"-3"885"0"0,-11 5 5076 0 0,-233 110-2291 0 0,-4 1-2465 0 0,-142 75 1049 0 0,291-124-2330 0 0,94-61-1416 0 0,0-1 0 0 0,0 1 1 0 0,1-1-1 0 0,-1 1 0 0 0,1-1 0 0 0,-1 1 1 0 0,1-1-1 0 0,0 1 0 0 0,0-1 0 0 0,0 1 1 0 0,0-1-1 0 0,0 0 0 0 0,1 0 0 0 0,-1 0 1 0 0,1 1-1 0 0,-1-1 0 0 0,1-1 0 0 0,0 1 1 0 0,0 0-1 0 0,0 0 0 0 0,0-1 0 0 0,0 1 1 0 0,0-1-1 0 0,0 1 0 0 0,1-1 0 0 0,-1 0 1 0 0,0 0-1 0 0,1 0 0 0 0,-1 0 0 0 0,1-1 1 0 0,-1 1-1 0 0,1-1 0 0 0,-1 1 0 0 0,1-1 1 0 0,-1 0-1 0 0,1 0 0 0 0,0 0 0 0 0,-1 0 1 0 0,1 0-1 0 0,0-1-28 0 0,-1 2 18 0 0,138 23 298 0 0,1-5 1 0 0,0-6-1 0 0,1-7 0 0 0,62-8-316 0 0,-188 2 10 0 0,115-17-3563 0 0,-117 1-1895 0 0,-17 2-3105 0 0,-5 1 2757 0 0</inkml:trace>
  <inkml:trace contextRef="#ctx0" brushRef="#br0" timeOffset="249.978">518 30 1804 0 0,'-11'-26'5180'0'0,"10"23"722"0"0,68 166 52 0 0,-6 104-1209 0 0,-54-234-4152 0 0,-2-4-121 0 0,-1 0 0 0 0,-1 0 1 0 0,-2 0-1 0 0,0 0 1 0 0,-2 0-1 0 0,-2 0 0 0 0,0 0 1 0 0,-2 0-1 0 0,-5 15-472 0 0,-43 74-1177 0 0,-8-48-4132 0 0,-21-16-5405 0 0,62-46 4401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30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692 564 328 0 0,'34'-29'9170'0'0,"-28"19"-3235"0"0,-7 5 4525 0 0,-17 6-11623 0 0,-25 8 1481 0 0,-1 2-1 0 0,1 2 1 0 0,1 1-1 0 0,0 3 1 0 0,1 1 0 0 0,1 2-1 0 0,1 2 1 0 0,1 1-1 0 0,1 2 1 0 0,1 2-1 0 0,-25 24-317 0 0,37-32 123 0 0,1 0-1 0 0,1 2 1 0 0,1 1-1 0 0,1 1 0 0 0,1 0 1 0 0,1 1-1 0 0,-9 17-122 0 0,22-33 42 0 0,1 0-1 0 0,0 1 0 0 0,0-1 1 0 0,1 1-1 0 0,0 0 1 0 0,0 0-1 0 0,1 0 0 0 0,0 0 1 0 0,1 1-1 0 0,0-1 0 0 0,1 0 1 0 0,0 1-1 0 0,0-1 1 0 0,1 0-1 0 0,0 1 0 0 0,0-1 1 0 0,1 0-1 0 0,1 0 0 0 0,-1 0 1 0 0,1 0-1 0 0,1 0 1 0 0,0-1-1 0 0,0 1 0 0 0,1-1 1 0 0,0 0-1 0 0,3 3-41 0 0,0-1 29 0 0,0-1 0 0 0,1-1 0 0 0,0 1 0 0 0,1-1 0 0 0,-1-1 1 0 0,1 0-1 0 0,1-1 0 0 0,0 1 0 0 0,0-2 0 0 0,0 0 0 0 0,0 0 0 0 0,1-1 0 0 0,0 0 0 0 0,0-1 0 0 0,0-1 0 0 0,0 0 0 0 0,6 0-29 0 0,214 3 241 0 0,-173-10-112 0 0,0-2 1 0 0,0-3-1 0 0,-1-2 0 0 0,45-17-129 0 0,14-30-369 0 0,-107 53-577 0 0,12-9-5567 0 0,-8 0-5399 0 0,-7 5 5348 0 0</inkml:trace>
  <inkml:trace contextRef="#ctx0" brushRef="#br0" timeOffset="531.231">1497 52 1148 0 0,'-16'-22'3526'0'0,"-2"-6"5096"0"0,18 27-7674 0 0,0 1-11 0 0,9 48 2106 0 0,129 533 6244 0 0,-125-533-8912 0 0,-3 0 0 0 0,-1 1 1 0 0,-3 0-1 0 0,-1 0 1 0 0,-3 1-1 0 0,-2-1 1 0 0,-2 1-1 0 0,-2-1 1 0 0,-3 0-1 0 0,-1 0 1 0 0,-3-1-1 0 0,-2 0 1 0 0,-1-1-1 0 0,-20 41-375 0 0,19-65 0 0 0,0-1 0 0 0,-1-1 0 0 0,-1-1 0 0 0,-1 0 0 0 0,-1-1 0 0 0,-1-1 0 0 0,0-1 0 0 0,-1-1 0 0 0,-1-1 0 0 0,0 0 0 0 0,-1-2 0 0 0,-1-1 0 0 0,0-1 0 0 0,-17 6 0 0 0,34-15 0 0 0,-4 2 0 0 0,-5 7 0 0 0,31-8-3842 0 0,16-8-8721 0 0,-31 5 3366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4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10 500 0 0,'-9'-9'9324'0'0,"16"297"-206"0"0,6-137-6212 0 0,0 20-4003 0 0,-12-155-209 0 0,-1-8-1574 0 0,1 0-4652 0 0,-1-7 2451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9T06:27:5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53 560 0 0,'-25'21'4790'0'0,"24"-18"-4603"0"0,0 0-1 0 0,1 0 1 0 0,-1 0-1 0 0,0 0 0 0 0,1 0 1 0 0,0 0-1 0 0,0 0 0 0 0,0 0 1 0 0,0 0-1 0 0,0 0 1 0 0,1 0-1 0 0,-1 0 0 0 0,1 0 1 0 0,0 0-1 0 0,0-1 0 0 0,0 1 1 0 0,0 0-1 0 0,1 0 1 0 0,-1-1-1 0 0,1 1 0 0 0,-1 0 1 0 0,1-1-1 0 0,0 0 0 0 0,0 1 1 0 0,0-1-1 0 0,0 0 0 0 0,1 0 1 0 0,-1 0-1 0 0,0 0 1 0 0,1-1-1 0 0,-1 1 0 0 0,1 0 1 0 0,0-1-1 0 0,0 0 0 0 0,-1 0 1 0 0,1 0-1 0 0,0 0 1 0 0,0 0-1 0 0,0-1 0 0 0,0 1 1 0 0,0-1-1 0 0,0 0 0 0 0,0 1 1 0 0,0-2-1 0 0,0 1 0 0 0,0 0 1 0 0,0 0-1 0 0,0-1 1 0 0,0 0-1 0 0,0 0 0 0 0,0 0 1 0 0,0 0-1 0 0,0 0-186 0 0,2-3 95 0 0,-1-1 0 0 0,1 0 0 0 0,-1 0 0 0 0,0-1 0 0 0,0 1 0 0 0,-1-1 0 0 0,1 1 0 0 0,-1-1 0 0 0,-1 0 0 0 0,1-1 0 0 0,-1 1 0 0 0,0 0 0 0 0,0-1 0 0 0,-1 1-1 0 0,0-1 1 0 0,0 1 0 0 0,0-1 0 0 0,-1 0 0 0 0,0 1 0 0 0,0-1 0 0 0,-2-5-95 0 0,-23-9-3795 0 0,0 18-2289 0 0,25 3 6049 0 0,-14 0-4077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DB672B-AE46-4112-88F2-785F4C8882EF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D0EB42-E96A-4167-A8F2-D36694E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_n3KZR1DSE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IhPLCCZKzw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customXml" Target="../ink/ink10.xml"/><Relationship Id="rId42" Type="http://schemas.openxmlformats.org/officeDocument/2006/relationships/image" Target="../media/image43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56.png"/><Relationship Id="rId84" Type="http://schemas.openxmlformats.org/officeDocument/2006/relationships/image" Target="../media/image64.png"/><Relationship Id="rId89" Type="http://schemas.openxmlformats.org/officeDocument/2006/relationships/customXml" Target="../ink/ink44.xml"/><Relationship Id="rId16" Type="http://schemas.openxmlformats.org/officeDocument/2006/relationships/image" Target="../media/image30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38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51.png"/><Relationship Id="rId74" Type="http://schemas.openxmlformats.org/officeDocument/2006/relationships/image" Target="../media/image59.png"/><Relationship Id="rId79" Type="http://schemas.openxmlformats.org/officeDocument/2006/relationships/customXml" Target="../ink/ink39.xml"/><Relationship Id="rId102" Type="http://schemas.openxmlformats.org/officeDocument/2006/relationships/image" Target="../media/image73.png"/><Relationship Id="rId5" Type="http://schemas.openxmlformats.org/officeDocument/2006/relationships/customXml" Target="../ink/ink2.xml"/><Relationship Id="rId90" Type="http://schemas.openxmlformats.org/officeDocument/2006/relationships/image" Target="../media/image67.png"/><Relationship Id="rId95" Type="http://schemas.openxmlformats.org/officeDocument/2006/relationships/customXml" Target="../ink/ink47.xml"/><Relationship Id="rId22" Type="http://schemas.openxmlformats.org/officeDocument/2006/relationships/image" Target="../media/image33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46.png"/><Relationship Id="rId64" Type="http://schemas.openxmlformats.org/officeDocument/2006/relationships/image" Target="../media/image54.png"/><Relationship Id="rId69" Type="http://schemas.openxmlformats.org/officeDocument/2006/relationships/customXml" Target="../ink/ink34.xml"/><Relationship Id="rId80" Type="http://schemas.openxmlformats.org/officeDocument/2006/relationships/image" Target="../media/image62.png"/><Relationship Id="rId85" Type="http://schemas.openxmlformats.org/officeDocument/2006/relationships/customXml" Target="../ink/ink42.xml"/><Relationship Id="rId12" Type="http://schemas.openxmlformats.org/officeDocument/2006/relationships/image" Target="../media/image28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41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76.png"/><Relationship Id="rId54" Type="http://schemas.openxmlformats.org/officeDocument/2006/relationships/image" Target="../media/image49.png"/><Relationship Id="rId70" Type="http://schemas.openxmlformats.org/officeDocument/2006/relationships/image" Target="../media/image57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6.png"/><Relationship Id="rId36" Type="http://schemas.openxmlformats.org/officeDocument/2006/relationships/image" Target="../media/image40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75.png"/><Relationship Id="rId10" Type="http://schemas.openxmlformats.org/officeDocument/2006/relationships/image" Target="../media/image27.png"/><Relationship Id="rId31" Type="http://schemas.openxmlformats.org/officeDocument/2006/relationships/customXml" Target="../ink/ink15.xml"/><Relationship Id="rId44" Type="http://schemas.openxmlformats.org/officeDocument/2006/relationships/image" Target="../media/image44.png"/><Relationship Id="rId52" Type="http://schemas.openxmlformats.org/officeDocument/2006/relationships/image" Target="../media/image48.png"/><Relationship Id="rId60" Type="http://schemas.openxmlformats.org/officeDocument/2006/relationships/image" Target="../media/image52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61.png"/><Relationship Id="rId81" Type="http://schemas.openxmlformats.org/officeDocument/2006/relationships/customXml" Target="../ink/ink40.xml"/><Relationship Id="rId86" Type="http://schemas.openxmlformats.org/officeDocument/2006/relationships/image" Target="../media/image65.png"/><Relationship Id="rId94" Type="http://schemas.openxmlformats.org/officeDocument/2006/relationships/image" Target="../media/image69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4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31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39.png"/><Relationship Id="rId50" Type="http://schemas.openxmlformats.org/officeDocument/2006/relationships/image" Target="../media/image47.png"/><Relationship Id="rId55" Type="http://schemas.openxmlformats.org/officeDocument/2006/relationships/customXml" Target="../ink/ink27.xml"/><Relationship Id="rId76" Type="http://schemas.openxmlformats.org/officeDocument/2006/relationships/image" Target="../media/image60.png"/><Relationship Id="rId97" Type="http://schemas.openxmlformats.org/officeDocument/2006/relationships/customXml" Target="../ink/ink48.xml"/><Relationship Id="rId104" Type="http://schemas.openxmlformats.org/officeDocument/2006/relationships/image" Target="../media/image74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68.png"/><Relationship Id="rId2" Type="http://schemas.openxmlformats.org/officeDocument/2006/relationships/image" Target="../media/image21.png"/><Relationship Id="rId29" Type="http://schemas.openxmlformats.org/officeDocument/2006/relationships/customXml" Target="../ink/ink14.xml"/><Relationship Id="rId24" Type="http://schemas.openxmlformats.org/officeDocument/2006/relationships/image" Target="../media/image34.png"/><Relationship Id="rId40" Type="http://schemas.openxmlformats.org/officeDocument/2006/relationships/image" Target="../media/image42.png"/><Relationship Id="rId45" Type="http://schemas.openxmlformats.org/officeDocument/2006/relationships/customXml" Target="../ink/ink22.xml"/><Relationship Id="rId66" Type="http://schemas.openxmlformats.org/officeDocument/2006/relationships/image" Target="../media/image55.png"/><Relationship Id="rId87" Type="http://schemas.openxmlformats.org/officeDocument/2006/relationships/customXml" Target="../ink/ink43.xml"/><Relationship Id="rId110" Type="http://schemas.openxmlformats.org/officeDocument/2006/relationships/image" Target="../media/image77.png"/><Relationship Id="rId61" Type="http://schemas.openxmlformats.org/officeDocument/2006/relationships/customXml" Target="../ink/ink30.xml"/><Relationship Id="rId82" Type="http://schemas.openxmlformats.org/officeDocument/2006/relationships/image" Target="../media/image63.png"/><Relationship Id="rId19" Type="http://schemas.openxmlformats.org/officeDocument/2006/relationships/customXml" Target="../ink/ink9.xml"/><Relationship Id="rId14" Type="http://schemas.openxmlformats.org/officeDocument/2006/relationships/image" Target="../media/image29.png"/><Relationship Id="rId30" Type="http://schemas.openxmlformats.org/officeDocument/2006/relationships/image" Target="../media/image37.png"/><Relationship Id="rId35" Type="http://schemas.openxmlformats.org/officeDocument/2006/relationships/customXml" Target="../ink/ink17.xml"/><Relationship Id="rId56" Type="http://schemas.openxmlformats.org/officeDocument/2006/relationships/image" Target="../media/image50.png"/><Relationship Id="rId77" Type="http://schemas.openxmlformats.org/officeDocument/2006/relationships/customXml" Target="../ink/ink38.xml"/><Relationship Id="rId100" Type="http://schemas.openxmlformats.org/officeDocument/2006/relationships/image" Target="../media/image72.png"/><Relationship Id="rId105" Type="http://schemas.openxmlformats.org/officeDocument/2006/relationships/customXml" Target="../ink/ink52.xml"/><Relationship Id="rId8" Type="http://schemas.openxmlformats.org/officeDocument/2006/relationships/image" Target="../media/image26.png"/><Relationship Id="rId51" Type="http://schemas.openxmlformats.org/officeDocument/2006/relationships/customXml" Target="../ink/ink25.xml"/><Relationship Id="rId72" Type="http://schemas.openxmlformats.org/officeDocument/2006/relationships/image" Target="../media/image58.png"/><Relationship Id="rId93" Type="http://schemas.openxmlformats.org/officeDocument/2006/relationships/customXml" Target="../ink/ink46.xml"/><Relationship Id="rId98" Type="http://schemas.openxmlformats.org/officeDocument/2006/relationships/image" Target="../media/image71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45.png"/><Relationship Id="rId67" Type="http://schemas.openxmlformats.org/officeDocument/2006/relationships/customXml" Target="../ink/ink33.xml"/><Relationship Id="rId20" Type="http://schemas.openxmlformats.org/officeDocument/2006/relationships/image" Target="../media/image32.png"/><Relationship Id="rId41" Type="http://schemas.openxmlformats.org/officeDocument/2006/relationships/customXml" Target="../ink/ink20.xml"/><Relationship Id="rId62" Type="http://schemas.openxmlformats.org/officeDocument/2006/relationships/image" Target="../media/image53.png"/><Relationship Id="rId83" Type="http://schemas.openxmlformats.org/officeDocument/2006/relationships/customXml" Target="../ink/ink41.xml"/><Relationship Id="rId88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96.png"/><Relationship Id="rId21" Type="http://schemas.openxmlformats.org/officeDocument/2006/relationships/image" Target="../media/image87.png"/><Relationship Id="rId34" Type="http://schemas.openxmlformats.org/officeDocument/2006/relationships/customXml" Target="../ink/ink71.xml"/><Relationship Id="rId7" Type="http://schemas.openxmlformats.org/officeDocument/2006/relationships/image" Target="../media/image80.png"/><Relationship Id="rId12" Type="http://schemas.openxmlformats.org/officeDocument/2006/relationships/customXml" Target="../ink/ink60.xml"/><Relationship Id="rId17" Type="http://schemas.openxmlformats.org/officeDocument/2006/relationships/image" Target="../media/image85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73.xml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82.png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95.png"/><Relationship Id="rId5" Type="http://schemas.openxmlformats.org/officeDocument/2006/relationships/image" Target="../media/image79.png"/><Relationship Id="rId15" Type="http://schemas.openxmlformats.org/officeDocument/2006/relationships/image" Target="../media/image84.png"/><Relationship Id="rId23" Type="http://schemas.openxmlformats.org/officeDocument/2006/relationships/image" Target="../media/image88.png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customXml" Target="../ink/ink59.xml"/><Relationship Id="rId19" Type="http://schemas.openxmlformats.org/officeDocument/2006/relationships/image" Target="../media/image86.png"/><Relationship Id="rId31" Type="http://schemas.openxmlformats.org/officeDocument/2006/relationships/image" Target="../media/image92.png"/><Relationship Id="rId4" Type="http://schemas.openxmlformats.org/officeDocument/2006/relationships/customXml" Target="../ink/ink56.xml"/><Relationship Id="rId9" Type="http://schemas.openxmlformats.org/officeDocument/2006/relationships/image" Target="../media/image81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90.png"/><Relationship Id="rId30" Type="http://schemas.openxmlformats.org/officeDocument/2006/relationships/customXml" Target="../ink/ink69.xml"/><Relationship Id="rId35" Type="http://schemas.openxmlformats.org/officeDocument/2006/relationships/image" Target="../media/image94.png"/><Relationship Id="rId8" Type="http://schemas.openxmlformats.org/officeDocument/2006/relationships/customXml" Target="../ink/ink58.xml"/><Relationship Id="rId3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BPdBfwFgUM" TargetMode="External"/><Relationship Id="rId2" Type="http://schemas.openxmlformats.org/officeDocument/2006/relationships/hyperlink" Target="https://www.youtube.com/watch?v=fhvR6lzy_j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vvv-tATwdT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gfSwlqi4Q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Unit 8: </a:t>
            </a:r>
            <a:r>
              <a:rPr lang="en-US" dirty="0"/>
              <a:t>Geometry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1871-8049-4160-B8C7-5AC08F90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0AB1-2777-400F-B2EC-B6CE94FE6E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straight angle measures 180  ͦ </a:t>
            </a:r>
            <a:r>
              <a:rPr lang="en-US" b="1" dirty="0"/>
              <a:t>(Supplementary)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2D0FF7-2EAC-4C0D-9277-A654D69A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402951" cy="2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41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0F84-F35F-4E86-BAC9-039A7029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B570-67FC-44E8-BF0F-F7C34F0F1D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Angles at a point add up to 360 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3DA16-196C-4943-A1DD-3E66EA55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2492896"/>
            <a:ext cx="3523835" cy="24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71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C07D-EC9C-42A0-B2E0-8F517660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0BB3-854C-4014-B3A7-6BBD1DE7BC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Vertically opposite angles are equal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9B3C22-C9E5-4A4B-A76D-5BFDA094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023" y="2492896"/>
            <a:ext cx="3379027" cy="27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18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B958-E7B6-4376-BAF8-EF99C27E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1BF6-A216-4D29-863D-C2D211733A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Without measuring, find the missing angles.</a:t>
            </a:r>
          </a:p>
          <a:p>
            <a:pPr marL="0" indent="0">
              <a:buNone/>
            </a:pPr>
            <a:r>
              <a:rPr lang="en-US" dirty="0"/>
              <a:t>1)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210E761-5587-43F0-92C1-A715BC39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69960"/>
            <a:ext cx="2952328" cy="43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33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A6A8-427C-428F-A49F-BDB860D3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9692-51B4-4C2E-AFDC-83CB39F972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EF27D5-B308-47A7-AF67-1B09432F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4032448" cy="489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991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8E72-AB42-444E-B2E0-F66679FC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B9DC-F43D-4577-9CEF-DF52A7D62D3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6A4BEC-9A2E-41C6-B4B6-BBC55C13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71479"/>
            <a:ext cx="4379937" cy="44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04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3CE3-A5DF-4BCB-BD0D-EE720771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4A86-0A2C-40CE-95E7-50FBF8A760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review, watch the video below: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https://www.youtube.com/watch?v=_n3KZR1DSEo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429D8-649E-4847-8684-50516301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306319"/>
            <a:ext cx="2824610" cy="2024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D8F5A-DAD7-4782-8161-3A0DA63D1FDD}"/>
              </a:ext>
            </a:extLst>
          </p:cNvPr>
          <p:cNvSpPr txBox="1"/>
          <p:nvPr/>
        </p:nvSpPr>
        <p:spPr>
          <a:xfrm>
            <a:off x="5724128" y="5448243"/>
            <a:ext cx="282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Page 117, Ex. 8A</a:t>
            </a:r>
          </a:p>
          <a:p>
            <a:r>
              <a:rPr lang="en-US" dirty="0"/>
              <a:t>Q1 + Q2 + Q5 + Q7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305C-DEB6-4887-8660-27C15D82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 in triangles and quadrilaterals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2F4E-22FA-4999-9399-38A03C706A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/>
              <a:t>Angles in triangles.</a:t>
            </a:r>
          </a:p>
          <a:p>
            <a:pPr>
              <a:buNone/>
            </a:pPr>
            <a:r>
              <a:rPr lang="en-US" sz="2400" dirty="0"/>
              <a:t>The angles in a triangle add up to 180 ͦ</a:t>
            </a:r>
          </a:p>
          <a:p>
            <a:pPr>
              <a:buNone/>
            </a:pPr>
            <a:r>
              <a:rPr lang="en-US" sz="2400" dirty="0"/>
              <a:t>Example: find the missing angle 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Angles in triangles - Homeschool lessons in Primary Maths Y6 - BBC Bitesize">
            <a:extLst>
              <a:ext uri="{FF2B5EF4-FFF2-40B4-BE49-F238E27FC236}">
                <a16:creationId xmlns:a16="http://schemas.microsoft.com/office/drawing/2014/main" id="{9AB9E662-569B-4192-AF0E-A32AEECD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44" y="2875913"/>
            <a:ext cx="2925688" cy="18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E97E1F-9967-4D88-95D4-C118378E0941}"/>
              </a:ext>
            </a:extLst>
          </p:cNvPr>
          <p:cNvSpPr/>
          <p:nvPr/>
        </p:nvSpPr>
        <p:spPr>
          <a:xfrm>
            <a:off x="269985" y="4869160"/>
            <a:ext cx="1277679" cy="513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EB967-D2E6-4F6E-A1E4-0B39901D5C1C}"/>
              </a:ext>
            </a:extLst>
          </p:cNvPr>
          <p:cNvSpPr/>
          <p:nvPr/>
        </p:nvSpPr>
        <p:spPr>
          <a:xfrm>
            <a:off x="326302" y="307438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We know that: </a:t>
            </a:r>
          </a:p>
          <a:p>
            <a:pPr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60° + 40° + a = 180°</a:t>
            </a:r>
          </a:p>
          <a:p>
            <a:pPr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100° + a = 180°(use algebra)</a:t>
            </a:r>
          </a:p>
          <a:p>
            <a:pPr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-100      = -100</a:t>
            </a:r>
          </a:p>
          <a:p>
            <a:pPr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 = 80°</a:t>
            </a:r>
          </a:p>
        </p:txBody>
      </p:sp>
    </p:spTree>
    <p:extLst>
      <p:ext uri="{BB962C8B-B14F-4D97-AF65-F5344CB8AC3E}">
        <p14:creationId xmlns:p14="http://schemas.microsoft.com/office/powerpoint/2010/main" val="372194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F9F5AE-ECEE-4826-8FE3-324945231B20}"/>
              </a:ext>
            </a:extLst>
          </p:cNvPr>
          <p:cNvSpPr/>
          <p:nvPr/>
        </p:nvSpPr>
        <p:spPr>
          <a:xfrm>
            <a:off x="301752" y="5445224"/>
            <a:ext cx="1245912" cy="653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8D57C-9448-4FA2-BF18-E1AF4C09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AF61-02BB-430D-87B1-3B8672A5A1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Angles in quadrilaterals.</a:t>
            </a:r>
          </a:p>
          <a:p>
            <a:pPr marL="0" indent="0">
              <a:buNone/>
            </a:pPr>
            <a:r>
              <a:rPr lang="en-US" sz="2400" dirty="0"/>
              <a:t>Angles in quadrilaterals add up to 360</a:t>
            </a:r>
            <a:r>
              <a:rPr lang="en-US" sz="2400" baseline="30000" dirty="0"/>
              <a:t>o</a:t>
            </a:r>
            <a:r>
              <a:rPr lang="en-US" sz="2400" dirty="0"/>
              <a:t>.</a:t>
            </a:r>
          </a:p>
          <a:p>
            <a:pPr marL="0" lvl="0" indent="0">
              <a:buNone/>
            </a:pPr>
            <a:r>
              <a:rPr lang="en-US" sz="2400" dirty="0"/>
              <a:t>Example: find the missing angles.</a:t>
            </a:r>
          </a:p>
          <a:p>
            <a:pPr marL="0" lv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We know that: </a:t>
            </a:r>
          </a:p>
          <a:p>
            <a:pPr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100° + 95° + 60° +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= 360°</a:t>
            </a:r>
          </a:p>
          <a:p>
            <a:pPr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255° +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= 360°(use algebra)</a:t>
            </a:r>
          </a:p>
          <a:p>
            <a:pPr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-255     = -255</a:t>
            </a:r>
          </a:p>
          <a:p>
            <a:pPr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= 105°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8C969-F56C-4EA6-9CF0-DC25D72C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80928"/>
            <a:ext cx="2559348" cy="22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B855-1178-44E0-BE6E-7793FB80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4B1B-F9DC-44CF-B97A-1AC78D3143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review watch the video below: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https://www.youtube.com/watch?v=IhPLCCZKzw0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20B9D-40FE-4268-8D5E-A24E08821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08920"/>
            <a:ext cx="2824610" cy="2024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5E49-4225-4292-AC18-AB271529EFC8}"/>
              </a:ext>
            </a:extLst>
          </p:cNvPr>
          <p:cNvSpPr txBox="1"/>
          <p:nvPr/>
        </p:nvSpPr>
        <p:spPr>
          <a:xfrm>
            <a:off x="5606401" y="5039465"/>
            <a:ext cx="379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Page 120, Ex. 8B</a:t>
            </a:r>
          </a:p>
          <a:p>
            <a:r>
              <a:rPr lang="en-US" dirty="0"/>
              <a:t>Q1 (a, b, c, d) + Q2 + Q5 + Q7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4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/>
              <a:t>1) Acute angle</a:t>
            </a:r>
          </a:p>
          <a:p>
            <a:pPr marL="514350" indent="-514350">
              <a:buNone/>
            </a:pPr>
            <a:r>
              <a:rPr lang="en-US" dirty="0"/>
              <a:t>2) Obtuse angle</a:t>
            </a:r>
          </a:p>
          <a:p>
            <a:pPr marL="514350" indent="-514350">
              <a:buNone/>
            </a:pPr>
            <a:r>
              <a:rPr lang="en-US" dirty="0"/>
              <a:t>3) Right angle</a:t>
            </a:r>
          </a:p>
          <a:p>
            <a:pPr marL="514350" indent="-514350">
              <a:buNone/>
            </a:pPr>
            <a:r>
              <a:rPr lang="en-US" dirty="0"/>
              <a:t>4) Straight angle</a:t>
            </a:r>
          </a:p>
          <a:p>
            <a:pPr marL="514350" indent="-514350">
              <a:buNone/>
            </a:pPr>
            <a:r>
              <a:rPr lang="en-US" dirty="0"/>
              <a:t>5) Reflex angle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FF59-3758-4A24-B707-FECCB559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and alternate angles.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873A-96B8-44CE-A0DD-72460DB4A3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If we have two parallel lines and have a third line that crosses them as in the figure below - the crossing line is called </a:t>
            </a:r>
            <a:r>
              <a:rPr lang="en-US" b="1" dirty="0"/>
              <a:t>a transversal line.</a:t>
            </a:r>
          </a:p>
          <a:p>
            <a:pPr>
              <a:lnSpc>
                <a:spcPct val="150000"/>
              </a:lnSpc>
            </a:pPr>
            <a:r>
              <a:rPr lang="en-US" dirty="0"/>
              <a:t>When a transversal intersects with two parallel lines eight angles are produced.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121F1-A6A6-4624-BFA5-0FDF927C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194048"/>
            <a:ext cx="3543437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3334-8055-47C1-AE76-8E0B2625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507C-5CAC-4DF5-8E61-82D247AAB4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Corresponding angles.</a:t>
            </a:r>
          </a:p>
          <a:p>
            <a:r>
              <a:rPr lang="en-US" dirty="0"/>
              <a:t>On parallel lines, </a:t>
            </a:r>
            <a:r>
              <a:rPr lang="en-US" b="1" dirty="0"/>
              <a:t>corresponding</a:t>
            </a:r>
            <a:r>
              <a:rPr lang="en-US" dirty="0"/>
              <a:t> (or F) angles are </a:t>
            </a:r>
            <a:r>
              <a:rPr lang="en-US" b="1" dirty="0"/>
              <a:t>equal</a:t>
            </a:r>
            <a:r>
              <a:rPr lang="en-US" dirty="0"/>
              <a:t>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BBFE5-1634-4612-8C65-148A13E5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49" y="3813048"/>
            <a:ext cx="6130525" cy="23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23C1-3205-44C5-AD42-92285967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F6EA7-7500-434F-8509-484B45B484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Alternate angles.</a:t>
            </a:r>
          </a:p>
          <a:p>
            <a:r>
              <a:rPr lang="en-US" dirty="0"/>
              <a:t>On parallel lines, </a:t>
            </a:r>
            <a:r>
              <a:rPr lang="en-US" b="1" dirty="0"/>
              <a:t>alternate</a:t>
            </a:r>
            <a:r>
              <a:rPr lang="en-US" dirty="0"/>
              <a:t> (or Z) angles are </a:t>
            </a:r>
            <a:r>
              <a:rPr lang="en-US" b="1" dirty="0"/>
              <a:t>equal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4D887-8660-4DA3-BC25-A064CDCEE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4"/>
            <a:ext cx="6616146" cy="30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49AF-38A9-4129-AC6E-B3D994E5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1886-E452-4C5A-8808-D18E7B02DB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allied angles.</a:t>
            </a:r>
          </a:p>
          <a:p>
            <a:r>
              <a:rPr lang="en-US" dirty="0"/>
              <a:t>On parallel lines, </a:t>
            </a:r>
            <a:r>
              <a:rPr lang="en-US" b="1" dirty="0"/>
              <a:t>allied </a:t>
            </a:r>
            <a:r>
              <a:rPr lang="en-US" dirty="0"/>
              <a:t>(or C) angles add up to </a:t>
            </a:r>
            <a:r>
              <a:rPr lang="en-US" b="1" dirty="0"/>
              <a:t>180°</a:t>
            </a:r>
            <a:r>
              <a:rPr lang="en-US" dirty="0"/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0DB90-3365-4241-B304-45F31701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68960"/>
            <a:ext cx="6654874" cy="30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5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C182-B244-444A-8EB7-DDEF6E93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61093-DB27-4C1F-BE75-461821C473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21B20-37D8-4BD0-9F52-20E274F8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9" y="987552"/>
            <a:ext cx="9228026" cy="53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1163-6100-4634-8BC5-0B80E5C6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missing angles.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7DF9A-DE87-4BE4-8494-5EE6FDA4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27" y="1543566"/>
            <a:ext cx="5225925" cy="3402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8ED03C-C404-4E44-80E0-81228B72ECFF}"/>
                  </a:ext>
                </a:extLst>
              </p14:cNvPr>
              <p14:cNvContentPartPr/>
              <p14:nvPr/>
            </p14:nvContentPartPr>
            <p14:xfrm>
              <a:off x="468886" y="1960588"/>
              <a:ext cx="317520" cy="405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8ED03C-C404-4E44-80E0-81228B72EC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886" y="1951948"/>
                <a:ext cx="3351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54594B-2CE1-4086-9C49-161093C46E00}"/>
                  </a:ext>
                </a:extLst>
              </p14:cNvPr>
              <p14:cNvContentPartPr/>
              <p14:nvPr/>
            </p14:nvContentPartPr>
            <p14:xfrm>
              <a:off x="944446" y="1929988"/>
              <a:ext cx="113040" cy="298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54594B-2CE1-4086-9C49-161093C46E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5806" y="1921348"/>
                <a:ext cx="1306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D240835-667E-48F2-BB8B-5335CFE06D63}"/>
                  </a:ext>
                </a:extLst>
              </p14:cNvPr>
              <p14:cNvContentPartPr/>
              <p14:nvPr/>
            </p14:nvContentPartPr>
            <p14:xfrm>
              <a:off x="1507846" y="1971748"/>
              <a:ext cx="158760" cy="24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D240835-667E-48F2-BB8B-5335CFE06D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9206" y="1962748"/>
                <a:ext cx="176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EA67BAB-FC75-42F3-BC47-D5F20E2894D7}"/>
                  </a:ext>
                </a:extLst>
              </p14:cNvPr>
              <p14:cNvContentPartPr/>
              <p14:nvPr/>
            </p14:nvContentPartPr>
            <p14:xfrm>
              <a:off x="1737886" y="1855108"/>
              <a:ext cx="1698840" cy="86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EA67BAB-FC75-42F3-BC47-D5F20E2894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888" y="1846468"/>
                <a:ext cx="1716476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7FA9BE4-90D2-490B-8D7F-858A27D31692}"/>
                  </a:ext>
                </a:extLst>
              </p14:cNvPr>
              <p14:cNvContentPartPr/>
              <p14:nvPr/>
            </p14:nvContentPartPr>
            <p14:xfrm>
              <a:off x="1218406" y="2032948"/>
              <a:ext cx="155520" cy="78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7FA9BE4-90D2-490B-8D7F-858A27D316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9766" y="2023948"/>
                <a:ext cx="1731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EBC96D-B305-43D1-B4EF-B572158D51F5}"/>
                  </a:ext>
                </a:extLst>
              </p14:cNvPr>
              <p14:cNvContentPartPr/>
              <p14:nvPr/>
            </p14:nvContentPartPr>
            <p14:xfrm>
              <a:off x="378526" y="3081268"/>
              <a:ext cx="276480" cy="423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EBC96D-B305-43D1-B4EF-B572158D51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886" y="3072268"/>
                <a:ext cx="29412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B1D8028-2C21-4B27-83FD-A95A1D58BB8E}"/>
                  </a:ext>
                </a:extLst>
              </p14:cNvPr>
              <p14:cNvContentPartPr/>
              <p14:nvPr/>
            </p14:nvContentPartPr>
            <p14:xfrm>
              <a:off x="782086" y="3160828"/>
              <a:ext cx="22356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B1D8028-2C21-4B27-83FD-A95A1D58BB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3086" y="3152188"/>
                <a:ext cx="2412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59031F8-10B5-464C-BD56-8A1FADEAECF1}"/>
                  </a:ext>
                </a:extLst>
              </p14:cNvPr>
              <p14:cNvContentPartPr/>
              <p14:nvPr/>
            </p14:nvContentPartPr>
            <p14:xfrm>
              <a:off x="1721326" y="3027628"/>
              <a:ext cx="12600" cy="231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59031F8-10B5-464C-BD56-8A1FADEAEC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12326" y="3018988"/>
                <a:ext cx="3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3941F34-5A78-4FD5-A95A-9C3E60B23BB9}"/>
                  </a:ext>
                </a:extLst>
              </p14:cNvPr>
              <p14:cNvContentPartPr/>
              <p14:nvPr/>
            </p14:nvContentPartPr>
            <p14:xfrm>
              <a:off x="2090686" y="2908828"/>
              <a:ext cx="54360" cy="60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3941F34-5A78-4FD5-A95A-9C3E60B23BB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82046" y="2899828"/>
                <a:ext cx="72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CA80D50-6960-45F2-B3D3-A6124BE5711E}"/>
                  </a:ext>
                </a:extLst>
              </p14:cNvPr>
              <p14:cNvContentPartPr/>
              <p14:nvPr/>
            </p14:nvContentPartPr>
            <p14:xfrm>
              <a:off x="2306326" y="3168028"/>
              <a:ext cx="178200" cy="27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CA80D50-6960-45F2-B3D3-A6124BE5711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97326" y="3159028"/>
                <a:ext cx="195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DD2E5C-B534-4139-A4BA-3023CFD38831}"/>
                  </a:ext>
                </a:extLst>
              </p14:cNvPr>
              <p14:cNvContentPartPr/>
              <p14:nvPr/>
            </p14:nvContentPartPr>
            <p14:xfrm>
              <a:off x="2595766" y="2997388"/>
              <a:ext cx="187560" cy="240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DD2E5C-B534-4139-A4BA-3023CFD3883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86766" y="2988748"/>
                <a:ext cx="2052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E72CCF7-C19A-4EAA-BA1C-6E560154BA7D}"/>
                  </a:ext>
                </a:extLst>
              </p14:cNvPr>
              <p14:cNvContentPartPr/>
              <p14:nvPr/>
            </p14:nvContentPartPr>
            <p14:xfrm>
              <a:off x="1304086" y="3713788"/>
              <a:ext cx="172080" cy="21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E72CCF7-C19A-4EAA-BA1C-6E560154BA7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95086" y="3704788"/>
                <a:ext cx="189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D008C16-79DA-4136-817E-56960E4C5E87}"/>
                  </a:ext>
                </a:extLst>
              </p14:cNvPr>
              <p14:cNvContentPartPr/>
              <p14:nvPr/>
            </p14:nvContentPartPr>
            <p14:xfrm>
              <a:off x="1278166" y="3801628"/>
              <a:ext cx="127440" cy="2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D008C16-79DA-4136-817E-56960E4C5E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69526" y="3792628"/>
                <a:ext cx="145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008387F-0A14-4CEF-A254-1DFEB240063B}"/>
                  </a:ext>
                </a:extLst>
              </p14:cNvPr>
              <p14:cNvContentPartPr/>
              <p14:nvPr/>
            </p14:nvContentPartPr>
            <p14:xfrm>
              <a:off x="2889526" y="2900548"/>
              <a:ext cx="278280" cy="283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008387F-0A14-4CEF-A254-1DFEB240063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80538" y="2891559"/>
                <a:ext cx="295897" cy="301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DC3F1F6-3A33-413C-B1FD-A5E7B2C9BDEB}"/>
                  </a:ext>
                </a:extLst>
              </p14:cNvPr>
              <p14:cNvContentPartPr/>
              <p14:nvPr/>
            </p14:nvContentPartPr>
            <p14:xfrm>
              <a:off x="1808086" y="3021508"/>
              <a:ext cx="287640" cy="19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DC3F1F6-3A33-413C-B1FD-A5E7B2C9BD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99457" y="3012868"/>
                <a:ext cx="305258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9DE09D-C95F-40B5-AE76-8532C7434D2B}"/>
                  </a:ext>
                </a:extLst>
              </p14:cNvPr>
              <p14:cNvContentPartPr/>
              <p14:nvPr/>
            </p14:nvContentPartPr>
            <p14:xfrm>
              <a:off x="1225246" y="3167668"/>
              <a:ext cx="117720" cy="74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9DE09D-C95F-40B5-AE76-8532C7434D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6606" y="3158668"/>
                <a:ext cx="135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BBE9A6-0AA0-47B4-A364-7FCD9A2269FB}"/>
                  </a:ext>
                </a:extLst>
              </p14:cNvPr>
              <p14:cNvContentPartPr/>
              <p14:nvPr/>
            </p14:nvContentPartPr>
            <p14:xfrm>
              <a:off x="1728166" y="3555028"/>
              <a:ext cx="20880" cy="16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BBE9A6-0AA0-47B4-A364-7FCD9A2269F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19526" y="3546388"/>
                <a:ext cx="38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102262A-4CDD-4DFC-9EC5-69CF4ACA9429}"/>
                  </a:ext>
                </a:extLst>
              </p14:cNvPr>
              <p14:cNvContentPartPr/>
              <p14:nvPr/>
            </p14:nvContentPartPr>
            <p14:xfrm>
              <a:off x="1826086" y="3514348"/>
              <a:ext cx="115920" cy="217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102262A-4CDD-4DFC-9EC5-69CF4ACA942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17086" y="3505348"/>
                <a:ext cx="133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709CC6E-AEC3-43A9-A16F-99CD0CB59946}"/>
                  </a:ext>
                </a:extLst>
              </p14:cNvPr>
              <p14:cNvContentPartPr/>
              <p14:nvPr/>
            </p14:nvContentPartPr>
            <p14:xfrm>
              <a:off x="2367166" y="3368548"/>
              <a:ext cx="87480" cy="70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709CC6E-AEC3-43A9-A16F-99CD0CB5994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58166" y="3359908"/>
                <a:ext cx="105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8F12873-D708-4BAE-8D1E-64AB1C22FCEC}"/>
                  </a:ext>
                </a:extLst>
              </p14:cNvPr>
              <p14:cNvContentPartPr/>
              <p14:nvPr/>
            </p14:nvContentPartPr>
            <p14:xfrm>
              <a:off x="2055406" y="3496708"/>
              <a:ext cx="231480" cy="19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8F12873-D708-4BAE-8D1E-64AB1C22FCE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46420" y="3487725"/>
                <a:ext cx="249093" cy="21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5C2971E-F76C-4459-BD78-C60139592C6D}"/>
                  </a:ext>
                </a:extLst>
              </p14:cNvPr>
              <p14:cNvContentPartPr/>
              <p14:nvPr/>
            </p14:nvContentPartPr>
            <p14:xfrm>
              <a:off x="874246" y="4227148"/>
              <a:ext cx="245520" cy="17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5C2971E-F76C-4459-BD78-C60139592C6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5246" y="4218508"/>
                <a:ext cx="2631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D515D30-E3B1-4BC3-8ED2-B9CE982690CA}"/>
                  </a:ext>
                </a:extLst>
              </p14:cNvPr>
              <p14:cNvContentPartPr/>
              <p14:nvPr/>
            </p14:nvContentPartPr>
            <p14:xfrm>
              <a:off x="1317406" y="4226788"/>
              <a:ext cx="168480" cy="84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D515D30-E3B1-4BC3-8ED2-B9CE982690C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08766" y="4218111"/>
                <a:ext cx="186120" cy="10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6C5227-F66D-428B-B434-0C66A74C2207}"/>
                  </a:ext>
                </a:extLst>
              </p14:cNvPr>
              <p14:cNvContentPartPr/>
              <p14:nvPr/>
            </p14:nvContentPartPr>
            <p14:xfrm>
              <a:off x="433966" y="4181788"/>
              <a:ext cx="274320" cy="297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6C5227-F66D-428B-B434-0C66A74C220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4966" y="4173148"/>
                <a:ext cx="291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375747B-2F59-49B6-A858-B0376FEF378B}"/>
                  </a:ext>
                </a:extLst>
              </p14:cNvPr>
              <p14:cNvContentPartPr/>
              <p14:nvPr/>
            </p14:nvContentPartPr>
            <p14:xfrm>
              <a:off x="1653646" y="4120588"/>
              <a:ext cx="33480" cy="282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375747B-2F59-49B6-A858-B0376FEF378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45006" y="4111588"/>
                <a:ext cx="511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9AA9DAC-5389-4367-9036-FFAA89700035}"/>
                  </a:ext>
                </a:extLst>
              </p14:cNvPr>
              <p14:cNvContentPartPr/>
              <p14:nvPr/>
            </p14:nvContentPartPr>
            <p14:xfrm>
              <a:off x="1768486" y="4118788"/>
              <a:ext cx="343080" cy="268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9AA9DAC-5389-4367-9036-FFAA897000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59846" y="4109800"/>
                <a:ext cx="360720" cy="286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7A9B737-FAD7-4FF3-A0AE-12136BC94DD3}"/>
                  </a:ext>
                </a:extLst>
              </p14:cNvPr>
              <p14:cNvContentPartPr/>
              <p14:nvPr/>
            </p14:nvContentPartPr>
            <p14:xfrm>
              <a:off x="2211646" y="4026628"/>
              <a:ext cx="69840" cy="74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7A9B737-FAD7-4FF3-A0AE-12136BC94DD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03006" y="4017988"/>
                <a:ext cx="87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5EE5F9C-8610-4840-A147-292460203F68}"/>
                  </a:ext>
                </a:extLst>
              </p14:cNvPr>
              <p14:cNvContentPartPr/>
              <p14:nvPr/>
            </p14:nvContentPartPr>
            <p14:xfrm>
              <a:off x="2393086" y="3846988"/>
              <a:ext cx="1277280" cy="1091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5EE5F9C-8610-4840-A147-292460203F6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84086" y="3838345"/>
                <a:ext cx="1294920" cy="110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0741A46-FB52-4E69-8142-CC7C64B81B52}"/>
                  </a:ext>
                </a:extLst>
              </p14:cNvPr>
              <p14:cNvContentPartPr/>
              <p14:nvPr/>
            </p14:nvContentPartPr>
            <p14:xfrm>
              <a:off x="424966" y="5338108"/>
              <a:ext cx="492840" cy="344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0741A46-FB52-4E69-8142-CC7C64B81B5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6326" y="5329468"/>
                <a:ext cx="5104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3759F90-8F6F-4A1B-B705-C1A8AFFAD48C}"/>
                  </a:ext>
                </a:extLst>
              </p14:cNvPr>
              <p14:cNvContentPartPr/>
              <p14:nvPr/>
            </p14:nvContentPartPr>
            <p14:xfrm>
              <a:off x="1182766" y="5448268"/>
              <a:ext cx="172080" cy="101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3759F90-8F6F-4A1B-B705-C1A8AFFAD48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74126" y="5439597"/>
                <a:ext cx="189720" cy="11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80F95DF-535F-4EB5-B017-34D77361C1D0}"/>
                  </a:ext>
                </a:extLst>
              </p14:cNvPr>
              <p14:cNvContentPartPr/>
              <p14:nvPr/>
            </p14:nvContentPartPr>
            <p14:xfrm>
              <a:off x="926086" y="5802148"/>
              <a:ext cx="210240" cy="283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80F95DF-535F-4EB5-B017-34D77361C1D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7086" y="5793508"/>
                <a:ext cx="2278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46E808E-0E87-421F-9BE9-A7000FA8DADC}"/>
                  </a:ext>
                </a:extLst>
              </p14:cNvPr>
              <p14:cNvContentPartPr/>
              <p14:nvPr/>
            </p14:nvContentPartPr>
            <p14:xfrm>
              <a:off x="1331806" y="5932108"/>
              <a:ext cx="148680" cy="25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46E808E-0E87-421F-9BE9-A7000FA8DAD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23166" y="5923468"/>
                <a:ext cx="166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3155E24-A036-48CC-B314-06AD494E6174}"/>
                  </a:ext>
                </a:extLst>
              </p14:cNvPr>
              <p14:cNvContentPartPr/>
              <p14:nvPr/>
            </p14:nvContentPartPr>
            <p14:xfrm>
              <a:off x="1341886" y="6015268"/>
              <a:ext cx="104760" cy="18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3155E24-A036-48CC-B314-06AD494E617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32886" y="6006628"/>
                <a:ext cx="122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EB48989-646C-4018-998F-BD4316A4FCF2}"/>
                  </a:ext>
                </a:extLst>
              </p14:cNvPr>
              <p14:cNvContentPartPr/>
              <p14:nvPr/>
            </p14:nvContentPartPr>
            <p14:xfrm>
              <a:off x="505606" y="5871628"/>
              <a:ext cx="243360" cy="2635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EB48989-646C-4018-998F-BD4316A4FCF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6966" y="5862988"/>
                <a:ext cx="2610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AE171039-BC49-4ED6-ABDA-619F72D151B9}"/>
                  </a:ext>
                </a:extLst>
              </p14:cNvPr>
              <p14:cNvContentPartPr/>
              <p14:nvPr/>
            </p14:nvContentPartPr>
            <p14:xfrm>
              <a:off x="1594606" y="5321188"/>
              <a:ext cx="22680" cy="2365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AE171039-BC49-4ED6-ABDA-619F72D151B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85966" y="5312188"/>
                <a:ext cx="403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40B5441-A9BA-4CBC-87C5-C588218F6EC6}"/>
                  </a:ext>
                </a:extLst>
              </p14:cNvPr>
              <p14:cNvContentPartPr/>
              <p14:nvPr/>
            </p14:nvContentPartPr>
            <p14:xfrm>
              <a:off x="1715566" y="5301028"/>
              <a:ext cx="96120" cy="2541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40B5441-A9BA-4CBC-87C5-C588218F6EC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06566" y="5292388"/>
                <a:ext cx="113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F378C0E-91A8-458F-88B4-AE4DFB5C14BD}"/>
                  </a:ext>
                </a:extLst>
              </p14:cNvPr>
              <p14:cNvContentPartPr/>
              <p14:nvPr/>
            </p14:nvContentPartPr>
            <p14:xfrm>
              <a:off x="2253406" y="5192668"/>
              <a:ext cx="59040" cy="630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F378C0E-91A8-458F-88B4-AE4DFB5C14B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44406" y="5183668"/>
                <a:ext cx="766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7DAA890-0DE9-47D8-9467-BBED9572AD84}"/>
                  </a:ext>
                </a:extLst>
              </p14:cNvPr>
              <p14:cNvContentPartPr/>
              <p14:nvPr/>
            </p14:nvContentPartPr>
            <p14:xfrm>
              <a:off x="1945606" y="5294188"/>
              <a:ext cx="221040" cy="2394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7DAA890-0DE9-47D8-9467-BBED9572AD8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36621" y="5285535"/>
                <a:ext cx="238651" cy="257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9B33C33F-5BED-4CF4-9298-4CF0A7D2C2C7}"/>
                  </a:ext>
                </a:extLst>
              </p14:cNvPr>
              <p14:cNvContentPartPr/>
              <p14:nvPr/>
            </p14:nvContentPartPr>
            <p14:xfrm>
              <a:off x="6060406" y="4857868"/>
              <a:ext cx="349920" cy="4276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9B33C33F-5BED-4CF4-9298-4CF0A7D2C2C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51766" y="4848868"/>
                <a:ext cx="3675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BD75A1D-9726-4E81-9A5E-CCF55A3603FF}"/>
                  </a:ext>
                </a:extLst>
              </p14:cNvPr>
              <p14:cNvContentPartPr/>
              <p14:nvPr/>
            </p14:nvContentPartPr>
            <p14:xfrm>
              <a:off x="4995886" y="4999348"/>
              <a:ext cx="747720" cy="279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BD75A1D-9726-4E81-9A5E-CCF55A3603F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86886" y="4990348"/>
                <a:ext cx="7653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AA2CCC1-BA71-4972-9724-6E622F7CAA0B}"/>
                  </a:ext>
                </a:extLst>
              </p14:cNvPr>
              <p14:cNvContentPartPr/>
              <p14:nvPr/>
            </p14:nvContentPartPr>
            <p14:xfrm>
              <a:off x="3868006" y="5024548"/>
              <a:ext cx="854640" cy="3697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AA2CCC1-BA71-4972-9724-6E622F7CAA0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59006" y="5015548"/>
                <a:ext cx="8722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0322BA95-F020-4A77-B881-0255F3151082}"/>
                  </a:ext>
                </a:extLst>
              </p14:cNvPr>
              <p14:cNvContentPartPr/>
              <p14:nvPr/>
            </p14:nvContentPartPr>
            <p14:xfrm>
              <a:off x="2974486" y="5186548"/>
              <a:ext cx="797760" cy="227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0322BA95-F020-4A77-B881-0255F315108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65486" y="5177548"/>
                <a:ext cx="8154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4C1BB4E-BA98-4478-9052-2B828E1B5483}"/>
                  </a:ext>
                </a:extLst>
              </p14:cNvPr>
              <p14:cNvContentPartPr/>
              <p14:nvPr/>
            </p14:nvContentPartPr>
            <p14:xfrm>
              <a:off x="2529166" y="5140828"/>
              <a:ext cx="363960" cy="3726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4C1BB4E-BA98-4478-9052-2B828E1B548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20166" y="5131828"/>
                <a:ext cx="38160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E4FCBB2-3C8D-469C-BC26-C96A2F5FDF5E}"/>
                  </a:ext>
                </a:extLst>
              </p14:cNvPr>
              <p14:cNvContentPartPr/>
              <p14:nvPr/>
            </p14:nvContentPartPr>
            <p14:xfrm>
              <a:off x="1771366" y="5786668"/>
              <a:ext cx="151560" cy="2772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E4FCBB2-3C8D-469C-BC26-C96A2F5FDF5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762726" y="5778028"/>
                <a:ext cx="169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A5257A9-B1FD-4944-B1B9-E3752D92C2E5}"/>
                  </a:ext>
                </a:extLst>
              </p14:cNvPr>
              <p14:cNvContentPartPr/>
              <p14:nvPr/>
            </p14:nvContentPartPr>
            <p14:xfrm>
              <a:off x="2682886" y="5725468"/>
              <a:ext cx="191160" cy="315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A5257A9-B1FD-4944-B1B9-E3752D92C2E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74246" y="5716468"/>
                <a:ext cx="2088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134613DB-6D42-4DE6-83DB-B18FB3D855C0}"/>
                  </a:ext>
                </a:extLst>
              </p14:cNvPr>
              <p14:cNvContentPartPr/>
              <p14:nvPr/>
            </p14:nvContentPartPr>
            <p14:xfrm>
              <a:off x="5236006" y="5739148"/>
              <a:ext cx="259200" cy="1900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34613DB-6D42-4DE6-83DB-B18FB3D855C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7366" y="5730148"/>
                <a:ext cx="276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E9108C2-CE6F-4BA4-98B5-1A23A9FC3ED9}"/>
                  </a:ext>
                </a:extLst>
              </p14:cNvPr>
              <p14:cNvContentPartPr/>
              <p14:nvPr/>
            </p14:nvContentPartPr>
            <p14:xfrm>
              <a:off x="5586646" y="5787388"/>
              <a:ext cx="8280" cy="730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E9108C2-CE6F-4BA4-98B5-1A23A9FC3ED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77646" y="5778388"/>
                <a:ext cx="259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1A837F2-8675-47E5-BB95-BD04E797DA0B}"/>
                  </a:ext>
                </a:extLst>
              </p14:cNvPr>
              <p14:cNvContentPartPr/>
              <p14:nvPr/>
            </p14:nvContentPartPr>
            <p14:xfrm>
              <a:off x="5569006" y="5697388"/>
              <a:ext cx="31680" cy="180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1A837F2-8675-47E5-BB95-BD04E797DA0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560006" y="5688388"/>
                <a:ext cx="49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39FC3282-8EC6-4ABA-83F7-E8EADC7B2B48}"/>
                  </a:ext>
                </a:extLst>
              </p14:cNvPr>
              <p14:cNvContentPartPr/>
              <p14:nvPr/>
            </p14:nvContentPartPr>
            <p14:xfrm>
              <a:off x="5693926" y="5630068"/>
              <a:ext cx="364320" cy="3337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9FC3282-8EC6-4ABA-83F7-E8EADC7B2B4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85286" y="5621428"/>
                <a:ext cx="3819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07C99A85-BE91-4E96-B565-3FBA4E5B32C9}"/>
                  </a:ext>
                </a:extLst>
              </p14:cNvPr>
              <p14:cNvContentPartPr/>
              <p14:nvPr/>
            </p14:nvContentPartPr>
            <p14:xfrm>
              <a:off x="3855046" y="5616028"/>
              <a:ext cx="1032120" cy="3571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07C99A85-BE91-4E96-B565-3FBA4E5B32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46046" y="5607037"/>
                <a:ext cx="1049760" cy="374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5CF0971-2230-407D-97EC-F9BEF25AC185}"/>
                  </a:ext>
                </a:extLst>
              </p14:cNvPr>
              <p14:cNvContentPartPr/>
              <p14:nvPr/>
            </p14:nvContentPartPr>
            <p14:xfrm>
              <a:off x="3070246" y="5650588"/>
              <a:ext cx="680040" cy="3733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5CF0971-2230-407D-97EC-F9BEF25AC18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061601" y="5641588"/>
                <a:ext cx="697689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7FEC6F4-0FE1-4EE5-B956-57BC0EEF399F}"/>
                  </a:ext>
                </a:extLst>
              </p14:cNvPr>
              <p14:cNvContentPartPr/>
              <p14:nvPr/>
            </p14:nvContentPartPr>
            <p14:xfrm>
              <a:off x="2078446" y="5700268"/>
              <a:ext cx="294120" cy="3574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7FEC6F4-0FE1-4EE5-B956-57BC0EEF399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69817" y="5691268"/>
                <a:ext cx="311738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2F70D65-1D7E-4AB5-BEF1-CC440092283A}"/>
                  </a:ext>
                </a:extLst>
              </p14:cNvPr>
              <p14:cNvContentPartPr/>
              <p14:nvPr/>
            </p14:nvContentPartPr>
            <p14:xfrm>
              <a:off x="6337246" y="5662108"/>
              <a:ext cx="215280" cy="2696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2F70D65-1D7E-4AB5-BEF1-CC440092283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28246" y="5653108"/>
                <a:ext cx="2329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790CBFE-CF4A-4EDA-A99A-31A6C3C06A5F}"/>
                  </a:ext>
                </a:extLst>
              </p14:cNvPr>
              <p14:cNvContentPartPr/>
              <p14:nvPr/>
            </p14:nvContentPartPr>
            <p14:xfrm>
              <a:off x="7078486" y="5399308"/>
              <a:ext cx="319680" cy="5346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790CBFE-CF4A-4EDA-A99A-31A6C3C06A5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069846" y="5390668"/>
                <a:ext cx="337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968B6E2D-6F07-47EC-8173-7CD7ED1F1E9C}"/>
                  </a:ext>
                </a:extLst>
              </p14:cNvPr>
              <p14:cNvContentPartPr/>
              <p14:nvPr/>
            </p14:nvContentPartPr>
            <p14:xfrm>
              <a:off x="6700846" y="5664628"/>
              <a:ext cx="216720" cy="2055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968B6E2D-6F07-47EC-8173-7CD7ED1F1E9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692206" y="5655644"/>
                <a:ext cx="234360" cy="2231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7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D40F-5329-412C-9476-0789B62F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7B793B-3627-4BB1-9C54-6495F9D69A1A}"/>
                  </a:ext>
                </a:extLst>
              </p14:cNvPr>
              <p14:cNvContentPartPr/>
              <p14:nvPr/>
            </p14:nvContentPartPr>
            <p14:xfrm>
              <a:off x="1693966" y="2094148"/>
              <a:ext cx="317520" cy="112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7B793B-3627-4BB1-9C54-6495F9D69A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326" y="2085148"/>
                <a:ext cx="33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6AE38A-25B9-492A-9051-1BDF34D0E2D5}"/>
                  </a:ext>
                </a:extLst>
              </p14:cNvPr>
              <p14:cNvContentPartPr/>
              <p14:nvPr/>
            </p14:nvContentPartPr>
            <p14:xfrm>
              <a:off x="670126" y="1935028"/>
              <a:ext cx="669960" cy="542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6AE38A-25B9-492A-9051-1BDF34D0E2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126" y="1926028"/>
                <a:ext cx="68760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4DC5B4A-C7EC-404D-A820-BA2C174DF881}"/>
                  </a:ext>
                </a:extLst>
              </p14:cNvPr>
              <p14:cNvContentPartPr/>
              <p14:nvPr/>
            </p14:nvContentPartPr>
            <p14:xfrm>
              <a:off x="2223886" y="2021428"/>
              <a:ext cx="168480" cy="29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4DC5B4A-C7EC-404D-A820-BA2C174DF8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4886" y="2012428"/>
                <a:ext cx="1861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14B512-1618-4860-A897-66CE7A6EB03F}"/>
                  </a:ext>
                </a:extLst>
              </p14:cNvPr>
              <p14:cNvContentPartPr/>
              <p14:nvPr/>
            </p14:nvContentPartPr>
            <p14:xfrm>
              <a:off x="3114166" y="1863388"/>
              <a:ext cx="149400" cy="437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14B512-1618-4860-A897-66CE7A6EB0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5166" y="1854748"/>
                <a:ext cx="1670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F13961E-741D-4225-A181-176DAECDD392}"/>
                  </a:ext>
                </a:extLst>
              </p14:cNvPr>
              <p14:cNvContentPartPr/>
              <p14:nvPr/>
            </p14:nvContentPartPr>
            <p14:xfrm>
              <a:off x="7397806" y="1823068"/>
              <a:ext cx="237960" cy="217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F13961E-741D-4225-A181-176DAECDD3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88806" y="1814068"/>
                <a:ext cx="255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3254C85-906E-43B8-9528-B9DED8372708}"/>
                  </a:ext>
                </a:extLst>
              </p14:cNvPr>
              <p14:cNvContentPartPr/>
              <p14:nvPr/>
            </p14:nvContentPartPr>
            <p14:xfrm>
              <a:off x="7745926" y="1632628"/>
              <a:ext cx="456840" cy="55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3254C85-906E-43B8-9528-B9DED83727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37279" y="1623988"/>
                <a:ext cx="474494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92ADC0F-C03F-42F4-8090-5C5EFC0A9E1B}"/>
                  </a:ext>
                </a:extLst>
              </p14:cNvPr>
              <p14:cNvContentPartPr/>
              <p14:nvPr/>
            </p14:nvContentPartPr>
            <p14:xfrm>
              <a:off x="6286486" y="1796788"/>
              <a:ext cx="827280" cy="320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92ADC0F-C03F-42F4-8090-5C5EFC0A9E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7486" y="1788148"/>
                <a:ext cx="8449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B0D4CC9-E450-43B6-A331-F3609F4BE411}"/>
                  </a:ext>
                </a:extLst>
              </p14:cNvPr>
              <p14:cNvContentPartPr/>
              <p14:nvPr/>
            </p14:nvContentPartPr>
            <p14:xfrm>
              <a:off x="4829206" y="1751068"/>
              <a:ext cx="1054440" cy="46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B0D4CC9-E450-43B6-A331-F3609F4BE4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0206" y="1742421"/>
                <a:ext cx="1072080" cy="478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CD7706E-E8D9-4D3B-B4E3-8984537FE3C0}"/>
                  </a:ext>
                </a:extLst>
              </p14:cNvPr>
              <p14:cNvContentPartPr/>
              <p14:nvPr/>
            </p14:nvContentPartPr>
            <p14:xfrm>
              <a:off x="3477406" y="1895068"/>
              <a:ext cx="1248840" cy="387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CD7706E-E8D9-4D3B-B4E3-8984537FE3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68409" y="1886428"/>
                <a:ext cx="1266475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BCD8BEC-F93B-40E4-AA2F-AF4FE7AF0BF7}"/>
                  </a:ext>
                </a:extLst>
              </p14:cNvPr>
              <p14:cNvContentPartPr/>
              <p14:nvPr/>
            </p14:nvContentPartPr>
            <p14:xfrm>
              <a:off x="2537086" y="1934308"/>
              <a:ext cx="358560" cy="324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BCD8BEC-F93B-40E4-AA2F-AF4FE7AF0B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28095" y="1925318"/>
                <a:ext cx="376182" cy="34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E00059C-E21C-47BD-8DB6-DAB856890B11}"/>
                  </a:ext>
                </a:extLst>
              </p14:cNvPr>
              <p14:cNvContentPartPr/>
              <p14:nvPr/>
            </p14:nvContentPartPr>
            <p14:xfrm>
              <a:off x="1285006" y="2788588"/>
              <a:ext cx="205560" cy="488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E00059C-E21C-47BD-8DB6-DAB856890B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76006" y="2779588"/>
                <a:ext cx="2232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E630176-4C47-4678-8063-ADE0A601A3CA}"/>
                  </a:ext>
                </a:extLst>
              </p14:cNvPr>
              <p14:cNvContentPartPr/>
              <p14:nvPr/>
            </p14:nvContentPartPr>
            <p14:xfrm>
              <a:off x="1763086" y="2855548"/>
              <a:ext cx="145440" cy="12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E630176-4C47-4678-8063-ADE0A601A3C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54446" y="2846548"/>
                <a:ext cx="163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00E9ECA-672C-4F34-B9C6-BEC7EAD3E7BC}"/>
                  </a:ext>
                </a:extLst>
              </p14:cNvPr>
              <p14:cNvContentPartPr/>
              <p14:nvPr/>
            </p14:nvContentPartPr>
            <p14:xfrm>
              <a:off x="1771366" y="2925028"/>
              <a:ext cx="125280" cy="55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00E9ECA-672C-4F34-B9C6-BEC7EAD3E7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62726" y="2916028"/>
                <a:ext cx="1429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EB98253-F2F9-41A0-8F7B-A1EC0D4B763D}"/>
                  </a:ext>
                </a:extLst>
              </p14:cNvPr>
              <p14:cNvContentPartPr/>
              <p14:nvPr/>
            </p14:nvContentPartPr>
            <p14:xfrm>
              <a:off x="3578566" y="2563588"/>
              <a:ext cx="134280" cy="411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EB98253-F2F9-41A0-8F7B-A1EC0D4B763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9926" y="2554948"/>
                <a:ext cx="1519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2414EF7-FC2C-4C6D-83D1-39C0DE138E98}"/>
                  </a:ext>
                </a:extLst>
              </p14:cNvPr>
              <p14:cNvContentPartPr/>
              <p14:nvPr/>
            </p14:nvContentPartPr>
            <p14:xfrm>
              <a:off x="6768886" y="2600308"/>
              <a:ext cx="735840" cy="340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2414EF7-FC2C-4C6D-83D1-39C0DE138E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59886" y="2591668"/>
                <a:ext cx="7534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FF53AD-12B0-4959-947B-577FD69BD30E}"/>
                  </a:ext>
                </a:extLst>
              </p14:cNvPr>
              <p14:cNvContentPartPr/>
              <p14:nvPr/>
            </p14:nvContentPartPr>
            <p14:xfrm>
              <a:off x="4075726" y="2556388"/>
              <a:ext cx="2403360" cy="405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FF53AD-12B0-4959-947B-577FD69BD3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66727" y="2547388"/>
                <a:ext cx="2420997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371C3D-6781-432A-A75B-C7AF54FFDCD6}"/>
                  </a:ext>
                </a:extLst>
              </p14:cNvPr>
              <p14:cNvContentPartPr/>
              <p14:nvPr/>
            </p14:nvContentPartPr>
            <p14:xfrm>
              <a:off x="2471926" y="2612548"/>
              <a:ext cx="837000" cy="504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371C3D-6781-432A-A75B-C7AF54FFDC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63282" y="2603908"/>
                <a:ext cx="854648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35C7161-798A-4A61-BE66-A8BE31219DBC}"/>
                  </a:ext>
                </a:extLst>
              </p14:cNvPr>
              <p14:cNvContentPartPr/>
              <p14:nvPr/>
            </p14:nvContentPartPr>
            <p14:xfrm>
              <a:off x="663646" y="2830708"/>
              <a:ext cx="361080" cy="366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35C7161-798A-4A61-BE66-A8BE31219DB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4646" y="2822068"/>
                <a:ext cx="3787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D246A9-DBD6-412B-92F7-3B684CE62D34}"/>
                  </a:ext>
                </a:extLst>
              </p14:cNvPr>
              <p14:cNvContentPartPr/>
              <p14:nvPr/>
            </p14:nvContentPartPr>
            <p14:xfrm>
              <a:off x="7770766" y="2425348"/>
              <a:ext cx="596160" cy="604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D246A9-DBD6-412B-92F7-3B684CE62D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62126" y="2416708"/>
                <a:ext cx="613800" cy="6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59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9B9A-EC75-40FC-9AEA-7EAE9838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D4DBF-5907-406C-9B43-1447EF272B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review watch the videos below:</a:t>
            </a:r>
          </a:p>
          <a:p>
            <a:pPr lvl="0">
              <a:buNone/>
            </a:pPr>
            <a:r>
              <a:rPr lang="en-US" sz="2800" b="1" dirty="0"/>
              <a:t>Corresponding angles: </a:t>
            </a:r>
            <a:r>
              <a:rPr lang="en-US" sz="2800" dirty="0">
                <a:hlinkClick r:id="rId2"/>
              </a:rPr>
              <a:t>https://www.youtube.com/watch?v=fhvR6lzy_jg</a:t>
            </a:r>
            <a:endParaRPr lang="en-US" sz="2800" dirty="0"/>
          </a:p>
          <a:p>
            <a:pPr lvl="0">
              <a:buNone/>
            </a:pPr>
            <a:endParaRPr lang="en-US" sz="2800" dirty="0"/>
          </a:p>
          <a:p>
            <a:pPr lvl="0">
              <a:buNone/>
            </a:pPr>
            <a:r>
              <a:rPr lang="en-US" sz="2800" b="1" dirty="0"/>
              <a:t>Alternate angles: </a:t>
            </a:r>
          </a:p>
          <a:p>
            <a:pPr lvl="0">
              <a:buNone/>
            </a:pPr>
            <a:r>
              <a:rPr lang="en-US" sz="2800" dirty="0">
                <a:hlinkClick r:id="rId3"/>
              </a:rPr>
              <a:t>https://www.youtube.com/watch?v=-BPdBfwFgUM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55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9951-47C5-49B6-B3F8-1DAA5A13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E42BB-2C41-47DA-939F-5371BD38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79802"/>
            <a:ext cx="3125990" cy="2240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32C10-F7CF-4492-A376-51D936C13433}"/>
              </a:ext>
            </a:extLst>
          </p:cNvPr>
          <p:cNvSpPr txBox="1"/>
          <p:nvPr/>
        </p:nvSpPr>
        <p:spPr>
          <a:xfrm>
            <a:off x="5076056" y="407707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Page 122, Ex. 8C</a:t>
            </a:r>
          </a:p>
          <a:p>
            <a:r>
              <a:rPr lang="en-US" dirty="0"/>
              <a:t>Q1+2+3+4+5</a:t>
            </a:r>
          </a:p>
          <a:p>
            <a:endParaRPr lang="en-US" dirty="0"/>
          </a:p>
          <a:p>
            <a:r>
              <a:rPr lang="en-US" u="sng" dirty="0"/>
              <a:t>Page 124, Ex. 8D</a:t>
            </a:r>
          </a:p>
          <a:p>
            <a:r>
              <a:rPr lang="en-US" dirty="0"/>
              <a:t>Q1+2+4+6+10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73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D20A-B9B7-471A-A685-FFFE5C92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1553-F2DE-4269-9E73-8DC0A75A0C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set of values that show an exact position.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 graphs it is usually a </a:t>
            </a:r>
            <a:r>
              <a:rPr lang="en-US" sz="2400" b="1" dirty="0"/>
              <a:t>pair of numbers</a:t>
            </a:r>
            <a:r>
              <a:rPr lang="en-US" sz="2400" dirty="0"/>
              <a:t>: the first number shows the distance along in a horizontal direction (x- axis), and the second number shows the distance up or down in a vertical direction (y- axis).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b="1" dirty="0"/>
              <a:t>origin</a:t>
            </a:r>
            <a:r>
              <a:rPr lang="en-US" sz="2400" dirty="0"/>
              <a:t> has coordinates (0,0), it is where the axes </a:t>
            </a:r>
            <a:r>
              <a:rPr lang="en-US" sz="2400" b="1" dirty="0"/>
              <a:t>intersect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measure of the acute angle is less than  90  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3810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089B-9942-4B02-8FD4-7BC714D2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3347-B5E3-4C88-9654-37DC502F98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6A2228-5022-4F97-B309-FCC3C6E9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579" y="1426956"/>
            <a:ext cx="7444005" cy="49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245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5761-5A96-418A-AD0A-5510FA8F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34EC-93EC-419E-892B-5375926E85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98913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Coordinates tell you exactly where a point is on a graph.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For example,</a:t>
            </a:r>
            <a:r>
              <a:rPr lang="en-US" sz="2400" dirty="0"/>
              <a:t> the coordinates(2, 3) represent the point 2 across and then 3 up from where the axes meet (origin).</a:t>
            </a:r>
          </a:p>
          <a:p>
            <a:endParaRPr lang="en-US" dirty="0"/>
          </a:p>
        </p:txBody>
      </p:sp>
      <p:pic>
        <p:nvPicPr>
          <p:cNvPr id="4" name="Picture 2" descr="What is x coordinate - Definition and Meaning - Math Dictionary">
            <a:extLst>
              <a:ext uri="{FF2B5EF4-FFF2-40B4-BE49-F238E27FC236}">
                <a16:creationId xmlns:a16="http://schemas.microsoft.com/office/drawing/2014/main" id="{C7F74180-C95A-4CE1-B39C-ABFE74FD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60138"/>
            <a:ext cx="3456384" cy="349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870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D43B-2F5A-48DC-B650-BFEC2C37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50E6-88A3-474E-A7CD-0585628DD9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572000"/>
          </a:xfrm>
        </p:spPr>
        <p:txBody>
          <a:bodyPr/>
          <a:lstStyle/>
          <a:p>
            <a:r>
              <a:rPr lang="en-US" dirty="0"/>
              <a:t>Write the coordinates of each point</a:t>
            </a:r>
          </a:p>
          <a:p>
            <a:pPr>
              <a:buNone/>
            </a:pPr>
            <a:r>
              <a:rPr lang="en-US" sz="2800" dirty="0"/>
              <a:t>Point A: (2, 3)</a:t>
            </a:r>
          </a:p>
          <a:p>
            <a:pPr>
              <a:buNone/>
            </a:pPr>
            <a:r>
              <a:rPr lang="en-US" sz="2800" dirty="0"/>
              <a:t>Point B: (5, -3)</a:t>
            </a:r>
          </a:p>
          <a:p>
            <a:pPr>
              <a:buNone/>
            </a:pPr>
            <a:r>
              <a:rPr lang="en-US" sz="2800" dirty="0"/>
              <a:t>Point C: (-1, -5)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C38D9-829C-4DB5-B8CF-A6640ABBB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138" y="2068096"/>
            <a:ext cx="4896544" cy="47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907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AC5C-E14C-4776-A40A-35157282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A8603-F3C8-4E27-948F-FB714165A9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review watch the video below: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https://www.youtube.com/watch?v=vvv-tATwdTA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A58BA-0EF3-4C98-9553-376B295D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692719"/>
            <a:ext cx="3125990" cy="2240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E2748-592A-4BF9-8AA4-EEA3E320EF76}"/>
              </a:ext>
            </a:extLst>
          </p:cNvPr>
          <p:cNvSpPr txBox="1"/>
          <p:nvPr/>
        </p:nvSpPr>
        <p:spPr>
          <a:xfrm flipH="1">
            <a:off x="5580112" y="4933376"/>
            <a:ext cx="385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Page 125, Ex. 8E</a:t>
            </a:r>
          </a:p>
          <a:p>
            <a:r>
              <a:rPr lang="en-US" dirty="0"/>
              <a:t>Q1 + 3 + 4 + 5 + 6 + 8 </a:t>
            </a:r>
          </a:p>
        </p:txBody>
      </p:sp>
    </p:spTree>
    <p:extLst>
      <p:ext uri="{BB962C8B-B14F-4D97-AF65-F5344CB8AC3E}">
        <p14:creationId xmlns:p14="http://schemas.microsoft.com/office/powerpoint/2010/main" val="2244825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24FD-14F7-422D-AB46-B0FBC34C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9A49-ECEE-476B-B32B-9F3958F61F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The End </a:t>
            </a:r>
          </a:p>
        </p:txBody>
      </p:sp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662BF90F-C87E-461E-BEE8-1E9BF82DB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264" y="38130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Obtuse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measure of the obtuse angle is more than 90  ͦ but less than 180 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38195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measure of this angle is exactly 90 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2420094"/>
            <a:ext cx="5339623" cy="28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measure of this angle is exactly 180 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402951" cy="2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angle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measure of the reflex angle is more then 180 ͦ but less than 360 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2780928"/>
            <a:ext cx="4273097" cy="311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review watch the video below:</a:t>
            </a:r>
          </a:p>
          <a:p>
            <a:pPr>
              <a:buNone/>
            </a:pPr>
            <a:r>
              <a:rPr lang="en-US" dirty="0">
                <a:hlinkClick r:id="rId2"/>
              </a:rPr>
              <a:t>https://www.youtube.com/watch?v=UgfSwlqi4Qg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6B7E-DB0D-444D-B0AF-35FD90BA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A5D0-B50E-42D4-8ACB-1A2315A037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corner measures 90 ͦ </a:t>
            </a:r>
            <a:r>
              <a:rPr lang="en-US" b="1" dirty="0"/>
              <a:t>(complementary)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F466CE-7F2D-479D-BB18-86864A30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5339623" cy="28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130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1577</TotalTime>
  <Words>716</Words>
  <Application>Microsoft Office PowerPoint</Application>
  <PresentationFormat>On-screen Show (4:3)</PresentationFormat>
  <Paragraphs>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Georgia</vt:lpstr>
      <vt:lpstr>Wingdings</vt:lpstr>
      <vt:lpstr>Wingdings 2</vt:lpstr>
      <vt:lpstr>Civic</vt:lpstr>
      <vt:lpstr>Unit 8: Geometry </vt:lpstr>
      <vt:lpstr>Types of angles</vt:lpstr>
      <vt:lpstr>Acute angle</vt:lpstr>
      <vt:lpstr>Obtuse angle</vt:lpstr>
      <vt:lpstr>Right angle</vt:lpstr>
      <vt:lpstr>Straight angle</vt:lpstr>
      <vt:lpstr>Reflex angle </vt:lpstr>
      <vt:lpstr>Video</vt:lpstr>
      <vt:lpstr>Remember the following:</vt:lpstr>
      <vt:lpstr>PowerPoint Presentation</vt:lpstr>
      <vt:lpstr>PowerPoint Presentation</vt:lpstr>
      <vt:lpstr>PowerPoint Presentation</vt:lpstr>
      <vt:lpstr>Examples:</vt:lpstr>
      <vt:lpstr>PowerPoint Presentation</vt:lpstr>
      <vt:lpstr>PowerPoint Presentation</vt:lpstr>
      <vt:lpstr>PowerPoint Presentation</vt:lpstr>
      <vt:lpstr>Angles in triangles and quadrilaterals</vt:lpstr>
      <vt:lpstr>PowerPoint Presentation</vt:lpstr>
      <vt:lpstr>PowerPoint Presentation</vt:lpstr>
      <vt:lpstr>Corresponding and alternate angles.</vt:lpstr>
      <vt:lpstr>PowerPoint Presentation</vt:lpstr>
      <vt:lpstr>PowerPoint Presentation</vt:lpstr>
      <vt:lpstr>PowerPoint Presentation</vt:lpstr>
      <vt:lpstr>Conclusion</vt:lpstr>
      <vt:lpstr>Example: find the missing angles.</vt:lpstr>
      <vt:lpstr>PowerPoint Presentation</vt:lpstr>
      <vt:lpstr>PowerPoint Presentation</vt:lpstr>
      <vt:lpstr>PowerPoint Presentation</vt:lpstr>
      <vt:lpstr>Coordinates.</vt:lpstr>
      <vt:lpstr>PowerPoint Presentation</vt:lpstr>
      <vt:lpstr>PowerPoint Presentation</vt:lpstr>
      <vt:lpstr>Example: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Geometry</dc:title>
  <dc:creator>NOS</dc:creator>
  <cp:lastModifiedBy>L.AldawaherAlhalasah</cp:lastModifiedBy>
  <cp:revision>20</cp:revision>
  <dcterms:created xsi:type="dcterms:W3CDTF">2020-03-16T08:28:25Z</dcterms:created>
  <dcterms:modified xsi:type="dcterms:W3CDTF">2023-03-25T07:01:12Z</dcterms:modified>
</cp:coreProperties>
</file>