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0" r:id="rId4"/>
    <p:sldId id="282" r:id="rId5"/>
    <p:sldId id="27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6B32-D7CE-4751-960F-DFF1D922512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5E70-DF00-44E8-9693-62EFB1FE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6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6B32-D7CE-4751-960F-DFF1D922512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5E70-DF00-44E8-9693-62EFB1FE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3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6B32-D7CE-4751-960F-DFF1D922512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5E70-DF00-44E8-9693-62EFB1FE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0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6B32-D7CE-4751-960F-DFF1D922512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5E70-DF00-44E8-9693-62EFB1FE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6B32-D7CE-4751-960F-DFF1D922512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5E70-DF00-44E8-9693-62EFB1FE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0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6B32-D7CE-4751-960F-DFF1D922512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5E70-DF00-44E8-9693-62EFB1FE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8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6B32-D7CE-4751-960F-DFF1D922512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5E70-DF00-44E8-9693-62EFB1FE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6B32-D7CE-4751-960F-DFF1D922512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5E70-DF00-44E8-9693-62EFB1FE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6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6B32-D7CE-4751-960F-DFF1D922512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5E70-DF00-44E8-9693-62EFB1FE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7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6B32-D7CE-4751-960F-DFF1D922512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5E70-DF00-44E8-9693-62EFB1FE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6B32-D7CE-4751-960F-DFF1D922512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5E70-DF00-44E8-9693-62EFB1FE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2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6B32-D7CE-4751-960F-DFF1D922512B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15E70-DF00-44E8-9693-62EFB1FE6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9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ar-JO" dirty="0">
                <a:solidFill>
                  <a:srgbClr val="FF0000"/>
                </a:solidFill>
              </a:rPr>
              <a:t>الفعل المبنيّ للمعلوم والفعل المبنيّ للمجهول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ar-JO" sz="6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endParaRPr lang="en-US" sz="6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219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729" y="704470"/>
            <a:ext cx="9359153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38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52" y="661601"/>
            <a:ext cx="10044953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3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73" y="685417"/>
            <a:ext cx="7544853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1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33" y="589602"/>
            <a:ext cx="10969120" cy="5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389" y="699706"/>
            <a:ext cx="7135221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95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23" y="661049"/>
            <a:ext cx="11080377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64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8" y="331031"/>
            <a:ext cx="11053482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9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7" y="470264"/>
            <a:ext cx="10636623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52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64" y="680654"/>
            <a:ext cx="10690411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0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8" y="677576"/>
            <a:ext cx="9835084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4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806824"/>
            <a:ext cx="10327341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130" y="1283372"/>
            <a:ext cx="7637928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91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72" y="666364"/>
            <a:ext cx="10865222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78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5" y="1266523"/>
            <a:ext cx="11147612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46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258" y="728285"/>
            <a:ext cx="7049484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5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36" y="177768"/>
            <a:ext cx="10542493" cy="60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80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4" y="775917"/>
            <a:ext cx="10744200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62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1008"/>
            <a:ext cx="10650070" cy="589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8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142999"/>
            <a:ext cx="9991165" cy="4867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747" y="1663391"/>
            <a:ext cx="7906870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0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39588"/>
            <a:ext cx="11793071" cy="3818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6000" dirty="0"/>
              <a:t>زَرعَ الفلّاحُ الحقلَ.               زُرِعَ الحقلُ</a:t>
            </a:r>
            <a:r>
              <a:rPr lang="ar-JO" sz="36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634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166" y="766482"/>
            <a:ext cx="11086753" cy="206210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r"/>
            <a:r>
              <a:rPr lang="ar-JO" sz="3200" dirty="0"/>
              <a:t>ــ الفعلُ قسمانِ: مبنيٌّ للمعلومِ إذا عُرفَ فاعلُه وذُكرَ في الجملةِ، ومبنيٌّ للمجهولِ إذا لم</a:t>
            </a:r>
          </a:p>
          <a:p>
            <a:pPr algn="r"/>
            <a:r>
              <a:rPr lang="ar-JO" sz="3200" dirty="0"/>
              <a:t> </a:t>
            </a:r>
          </a:p>
          <a:p>
            <a:pPr algn="r"/>
            <a:r>
              <a:rPr lang="ar-JO" sz="3200" dirty="0"/>
              <a:t>يُعرفُ فاعلُهُ.</a:t>
            </a:r>
          </a:p>
          <a:p>
            <a:pPr algn="r"/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3166" y="3012140"/>
            <a:ext cx="11092925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ar-JO" sz="3200" dirty="0"/>
              <a:t>  ــ يُصاغُ الفعلُ الماضي من المبنيّ للمعلومِ إلى المبنيّ للمجهولِ بضمِّ الأوّل </a:t>
            </a:r>
            <a:r>
              <a:rPr lang="ar-JO" sz="3200" dirty="0">
                <a:solidFill>
                  <a:srgbClr val="FF0000"/>
                </a:solidFill>
              </a:rPr>
              <a:t>وكسر</a:t>
            </a:r>
          </a:p>
          <a:p>
            <a:pPr algn="r"/>
            <a:endParaRPr lang="ar-JO" sz="3200" dirty="0"/>
          </a:p>
          <a:p>
            <a:pPr algn="r"/>
            <a:r>
              <a:rPr lang="ar-JO" sz="3200" dirty="0"/>
              <a:t>ما قبل الآخر.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46994" y="4765355"/>
            <a:ext cx="11092925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JO" sz="3200" dirty="0"/>
              <a:t>  ــ يُصاغُ الفعلُ المضارع </a:t>
            </a:r>
            <a:r>
              <a:rPr lang="ar-JO" sz="3200"/>
              <a:t>من المبنيّ </a:t>
            </a:r>
            <a:r>
              <a:rPr lang="ar-JO" sz="3200" dirty="0"/>
              <a:t>للمعلومِ إلى المبنيّ للمجهولِ بضمِّ الأوّل </a:t>
            </a:r>
            <a:r>
              <a:rPr lang="ar-JO" sz="3200" dirty="0">
                <a:solidFill>
                  <a:srgbClr val="FF0000"/>
                </a:solidFill>
              </a:rPr>
              <a:t>وفتح</a:t>
            </a:r>
          </a:p>
          <a:p>
            <a:pPr algn="r"/>
            <a:endParaRPr lang="ar-JO" sz="3200" dirty="0"/>
          </a:p>
          <a:p>
            <a:pPr algn="r"/>
            <a:r>
              <a:rPr lang="ar-JO" sz="3200" dirty="0"/>
              <a:t>ما قبل الآخر.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429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152" y="713996"/>
            <a:ext cx="7487695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1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06" y="662444"/>
            <a:ext cx="10555941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88" y="534972"/>
            <a:ext cx="11201400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14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812" y="661601"/>
            <a:ext cx="9749117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70</Words>
  <Application>Microsoft Office PowerPoint</Application>
  <PresentationFormat>Widescreen</PresentationFormat>
  <Paragraphs>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الفعل المبنيّ للمعلوم والفعل المبنيّ للمجهول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الفعل المبني للمعلوم والفعل المبني للمجهول</dc:title>
  <dc:creator>user</dc:creator>
  <cp:lastModifiedBy>h.haddadin</cp:lastModifiedBy>
  <cp:revision>27</cp:revision>
  <dcterms:created xsi:type="dcterms:W3CDTF">2021-02-04T12:32:20Z</dcterms:created>
  <dcterms:modified xsi:type="dcterms:W3CDTF">2023-04-08T06:13:30Z</dcterms:modified>
</cp:coreProperties>
</file>