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7D4F-9EE8-4279-8835-3C7BE4681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798FD-7D7B-41BB-9DEA-AEDAA95A7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79998-E381-4A86-8123-61BAD37B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D7852-A8C6-4689-8167-A245544F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54576-4A8E-493B-9125-3F6CEEDD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A21D-DA93-4995-B750-FE9840D9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6441A-FF9A-45D6-984A-EC1ABF723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6048-4F5E-493C-83E0-D729A9F0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D67C-6A91-4A72-BF78-20124310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0662-F6AF-4EB3-9FB7-B2D55DFC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97560E-8DB6-4A97-9600-E13466D80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101C-9DE8-4822-BACE-277F7653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6830-6AC3-47E1-85C7-F018E0BC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325A-B636-4AAE-A2C0-240620E7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D0BA-4FB8-4CF5-99BA-CFB7E293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B417-68A8-4836-BD12-29A00EF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16BD-81E1-4D9B-BEF4-4E061CBE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758BC-F2AC-4FB2-AEC5-1D495534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2A17-4D84-44A9-8F21-3CE8A1D0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2EDFF-9DBA-490E-8CCC-43AFB4BF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5167-AF01-459D-94D6-CEEC2185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F2FDB-1A17-4D0A-A3ED-DF0AD3E7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E979-5D5C-46F9-AFF5-77D448AA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F7D4-9313-4955-97F8-F9D914A5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87EF-5CD7-4CE1-905F-1D5FE79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2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1FCF-587A-47F4-84ED-678E54EC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F24D-B163-49B0-840B-14F940FA5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F3180-4A04-4FCF-AAA0-633D072FB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3E318-0944-419D-A7EB-D8AAE9BC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B98A-6F8F-4673-B66E-8A3A9C21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3C7EA-5007-4DF0-BC2C-57897858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1E8A-335F-40ED-98D9-00163D55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7A267-25A2-437D-965C-98CB8D017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D0DE8-E94C-48B1-93E6-C8AFD258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F282D-8708-4763-8F90-CC996D916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99C8B-894D-4C17-BA64-55761693F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27563-1C86-470F-B337-C6E1F71C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C7E60-8915-4723-87DD-6AAEC341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8AE4F-54F4-4DD3-A5B1-C74BB6D7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90E-AE4E-4217-B2CD-5F39BE7D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86182-EC7F-467E-BE0A-0A8B0473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DDF47-A08C-4F4F-BACB-9517EEF4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89A22-05F8-446D-A61C-D487B7ED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79F84-C7BD-4417-87F8-1E1BB8F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06C76-EC95-423E-AE35-D6C921F9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21B67-49FC-40E4-8B22-9B8AE73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39F3-ED8C-4974-9A20-5E799BB3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90598-0275-4983-B8C4-462A988F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F9B04-84E3-49FB-B8A3-EE7EE15E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9CF8-6075-4169-A9E0-478C38FE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5C535-D3D3-4775-9EA9-BABE0809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8CA0-A1BD-4977-A034-856986FE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1ADA-E72B-465D-A177-FD2C065D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1233C-6151-4262-8F12-064D18810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6906A-94D2-4BB4-9A40-6D2FA1F0F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090EB-77F4-496F-BE1C-FDADF472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D38A4-D6C9-4F8D-BB67-322B1787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FCA01-114F-4766-BA85-3E761B52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6C245-8BAA-4636-9576-4001CD52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4E660-F0E5-463A-A7C7-763D4E68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6BD56-4CB5-480E-865C-FACBB0E4B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26A8-FEB8-4226-B0C9-DB6D8A96B54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CD2C-4271-4F83-AAA6-CDD3C6CFC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DC3DC-5E4E-4F7B-A08F-19A072C59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0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75E12F-A714-4CA8-843C-FE4FB0E6A9A6}"/>
              </a:ext>
            </a:extLst>
          </p:cNvPr>
          <p:cNvSpPr/>
          <p:nvPr/>
        </p:nvSpPr>
        <p:spPr>
          <a:xfrm>
            <a:off x="711200" y="1401972"/>
            <a:ext cx="2980267" cy="16030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16D0D3-B17D-424B-B872-253A676CDB9C}"/>
              </a:ext>
            </a:extLst>
          </p:cNvPr>
          <p:cNvSpPr/>
          <p:nvPr/>
        </p:nvSpPr>
        <p:spPr>
          <a:xfrm>
            <a:off x="4209266" y="1401972"/>
            <a:ext cx="2980267" cy="16030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EFE557-1044-4A2F-89FC-2F34AFD72D8C}"/>
              </a:ext>
            </a:extLst>
          </p:cNvPr>
          <p:cNvSpPr/>
          <p:nvPr/>
        </p:nvSpPr>
        <p:spPr>
          <a:xfrm>
            <a:off x="8004566" y="1401972"/>
            <a:ext cx="2980267" cy="1603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8765E-42A7-4CAC-A876-548A0AE2E321}"/>
              </a:ext>
            </a:extLst>
          </p:cNvPr>
          <p:cNvSpPr/>
          <p:nvPr/>
        </p:nvSpPr>
        <p:spPr>
          <a:xfrm>
            <a:off x="1195133" y="1777997"/>
            <a:ext cx="1930401" cy="8353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3E4083E-8380-421C-8434-BEF666C1B1A8}"/>
              </a:ext>
            </a:extLst>
          </p:cNvPr>
          <p:cNvSpPr/>
          <p:nvPr/>
        </p:nvSpPr>
        <p:spPr>
          <a:xfrm>
            <a:off x="5130056" y="1648178"/>
            <a:ext cx="1134534" cy="1128889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835832B-D5BF-41A7-9365-09BCF9E9590E}"/>
              </a:ext>
            </a:extLst>
          </p:cNvPr>
          <p:cNvSpPr/>
          <p:nvPr/>
        </p:nvSpPr>
        <p:spPr>
          <a:xfrm>
            <a:off x="8803254" y="1619952"/>
            <a:ext cx="1382889" cy="115146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EFDFF2-7D8A-449C-A316-3C1FD7DC9A66}"/>
              </a:ext>
            </a:extLst>
          </p:cNvPr>
          <p:cNvSpPr/>
          <p:nvPr/>
        </p:nvSpPr>
        <p:spPr>
          <a:xfrm>
            <a:off x="2077155" y="3770354"/>
            <a:ext cx="2980267" cy="16030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C040D-6AFE-4B73-A958-FE19F204F23C}"/>
              </a:ext>
            </a:extLst>
          </p:cNvPr>
          <p:cNvSpPr/>
          <p:nvPr/>
        </p:nvSpPr>
        <p:spPr>
          <a:xfrm>
            <a:off x="6547555" y="3725332"/>
            <a:ext cx="2980267" cy="160302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7A83A66-636B-44C5-AC13-CFF23CED2E65}"/>
              </a:ext>
            </a:extLst>
          </p:cNvPr>
          <p:cNvSpPr/>
          <p:nvPr/>
        </p:nvSpPr>
        <p:spPr>
          <a:xfrm>
            <a:off x="3000021" y="4034298"/>
            <a:ext cx="1134533" cy="1063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301CDB-A648-49D1-B7D0-D2CAE527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22" y="3821087"/>
            <a:ext cx="1524132" cy="15241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76712C-D37A-40D3-B099-5A0B64BE11CF}"/>
              </a:ext>
            </a:extLst>
          </p:cNvPr>
          <p:cNvSpPr/>
          <p:nvPr/>
        </p:nvSpPr>
        <p:spPr>
          <a:xfrm>
            <a:off x="710827" y="1401972"/>
            <a:ext cx="2980267" cy="16030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F8844F-AAF4-4B38-A3DC-34F84E66A8B0}"/>
              </a:ext>
            </a:extLst>
          </p:cNvPr>
          <p:cNvSpPr/>
          <p:nvPr/>
        </p:nvSpPr>
        <p:spPr>
          <a:xfrm>
            <a:off x="4209266" y="1394174"/>
            <a:ext cx="2980267" cy="16030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BE97D0-BFC4-4041-BA7E-906BE826A891}"/>
              </a:ext>
            </a:extLst>
          </p:cNvPr>
          <p:cNvSpPr/>
          <p:nvPr/>
        </p:nvSpPr>
        <p:spPr>
          <a:xfrm>
            <a:off x="8004380" y="1388526"/>
            <a:ext cx="2980267" cy="1603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6EA732-A3AE-474E-857D-D19F710ECDFD}"/>
              </a:ext>
            </a:extLst>
          </p:cNvPr>
          <p:cNvSpPr/>
          <p:nvPr/>
        </p:nvSpPr>
        <p:spPr>
          <a:xfrm>
            <a:off x="6547555" y="3742197"/>
            <a:ext cx="2980267" cy="160302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50DF93-66BC-4417-A4A9-CAAB8E58B630}"/>
              </a:ext>
            </a:extLst>
          </p:cNvPr>
          <p:cNvSpPr/>
          <p:nvPr/>
        </p:nvSpPr>
        <p:spPr>
          <a:xfrm>
            <a:off x="2092599" y="3775929"/>
            <a:ext cx="2980267" cy="160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مـرطـبـان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89A34-7CF7-4EE3-BA3E-A6F15BB40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31" r="12898" b="8213"/>
          <a:stretch/>
        </p:blipFill>
        <p:spPr>
          <a:xfrm>
            <a:off x="3251727" y="1762537"/>
            <a:ext cx="6727160" cy="47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الـسـاعـة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A45C0-A6A8-4357-A0B9-56272DA3B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3" r="14348"/>
          <a:stretch/>
        </p:blipFill>
        <p:spPr>
          <a:xfrm>
            <a:off x="4182109" y="1644927"/>
            <a:ext cx="4887952" cy="50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الـكـيـك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03236-BE12-4B7C-8C46-A0E7C838D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5" b="14396"/>
          <a:stretch/>
        </p:blipFill>
        <p:spPr>
          <a:xfrm>
            <a:off x="2968488" y="1567069"/>
            <a:ext cx="6951834" cy="51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الـخـاتـم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51958-A2A8-48D0-B4BA-8DDAD66BD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59" b="19226"/>
          <a:stretch/>
        </p:blipFill>
        <p:spPr>
          <a:xfrm>
            <a:off x="2597426" y="1775793"/>
            <a:ext cx="7520610" cy="46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0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الـحـلـق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9FD26-9B3F-4977-A53C-236689CC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503" y="1609512"/>
            <a:ext cx="5581163" cy="50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الـنـافـذة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5FD7EF-1822-4DBD-8246-FAE43F9D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11" y="1522343"/>
            <a:ext cx="5244548" cy="52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الـرف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84D0A-52B4-43CF-A083-4E314D609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7" r="11294"/>
          <a:stretch/>
        </p:blipFill>
        <p:spPr>
          <a:xfrm>
            <a:off x="3262488" y="1596680"/>
            <a:ext cx="646853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B10E4D98-2CC4-47B9-9A24-73433531CC05}"/>
              </a:ext>
            </a:extLst>
          </p:cNvPr>
          <p:cNvSpPr/>
          <p:nvPr/>
        </p:nvSpPr>
        <p:spPr>
          <a:xfrm>
            <a:off x="3737113" y="2363837"/>
            <a:ext cx="5115339" cy="429869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FADBE5-8F1B-4262-972B-3F1AD46E0ED9}"/>
              </a:ext>
            </a:extLst>
          </p:cNvPr>
          <p:cNvSpPr/>
          <p:nvPr/>
        </p:nvSpPr>
        <p:spPr>
          <a:xfrm>
            <a:off x="2809461" y="195468"/>
            <a:ext cx="6864626" cy="19745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الشكل السداسي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0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526DBC-FCD3-44D8-89E1-21ABC9F8AB09}"/>
              </a:ext>
            </a:extLst>
          </p:cNvPr>
          <p:cNvSpPr/>
          <p:nvPr/>
        </p:nvSpPr>
        <p:spPr>
          <a:xfrm>
            <a:off x="3510844" y="182217"/>
            <a:ext cx="5520512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chemeClr val="accent1">
                    <a:lumMod val="50000"/>
                  </a:schemeClr>
                </a:solidFill>
              </a:rPr>
              <a:t>خـلـيـة الـنـحـل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195E9-EBDA-47E9-87CD-5E228EC3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25" y="2093014"/>
            <a:ext cx="9046349" cy="43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5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526DBC-FCD3-44D8-89E1-21ABC9F8AB09}"/>
              </a:ext>
            </a:extLst>
          </p:cNvPr>
          <p:cNvSpPr/>
          <p:nvPr/>
        </p:nvSpPr>
        <p:spPr>
          <a:xfrm>
            <a:off x="3677478" y="182217"/>
            <a:ext cx="5353878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الـطـاولـة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E5EF9-07BF-4AB4-9287-5D8777694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89" b="12226"/>
          <a:stretch/>
        </p:blipFill>
        <p:spPr>
          <a:xfrm>
            <a:off x="3326295" y="2007326"/>
            <a:ext cx="6056244" cy="46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9A197E-64B3-48D7-82EA-0A2CB114B356}"/>
              </a:ext>
            </a:extLst>
          </p:cNvPr>
          <p:cNvSpPr/>
          <p:nvPr/>
        </p:nvSpPr>
        <p:spPr>
          <a:xfrm>
            <a:off x="3326295" y="182217"/>
            <a:ext cx="6056244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الـبـلاط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B58BF-A5A0-44CE-A304-C10F25FA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90" y="1979544"/>
            <a:ext cx="7439439" cy="45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2516C5-B300-4B8F-A496-F57321F90F90}"/>
              </a:ext>
            </a:extLst>
          </p:cNvPr>
          <p:cNvSpPr/>
          <p:nvPr/>
        </p:nvSpPr>
        <p:spPr>
          <a:xfrm>
            <a:off x="3326295" y="182217"/>
            <a:ext cx="6056244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الـكـرسـي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61A27-7ED5-4EA3-9E6D-BEEBB6854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7" r="13793"/>
          <a:stretch/>
        </p:blipFill>
        <p:spPr>
          <a:xfrm>
            <a:off x="3710608" y="2129184"/>
            <a:ext cx="5499653" cy="4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3326295" y="182217"/>
            <a:ext cx="6056244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الـشـاخـصـة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418AC-20C2-4090-836F-D1B994788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6" r="4554" b="6606"/>
          <a:stretch/>
        </p:blipFill>
        <p:spPr>
          <a:xfrm>
            <a:off x="4359964" y="1611779"/>
            <a:ext cx="4249806" cy="51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الـبـرغـي 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5BB75-F37E-4AD6-A93D-95E6785A9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70" b="14396"/>
          <a:stretch/>
        </p:blipFill>
        <p:spPr>
          <a:xfrm>
            <a:off x="979171" y="1816571"/>
            <a:ext cx="4466229" cy="4656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795FC-EE4B-47C6-8A86-372F667B7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26" y="1816571"/>
            <a:ext cx="4517748" cy="46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الـنـظـارة 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5EEFD-A313-4678-98F2-401493B0B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5" b="22705"/>
          <a:stretch/>
        </p:blipFill>
        <p:spPr>
          <a:xfrm>
            <a:off x="2021143" y="2358886"/>
            <a:ext cx="8875573" cy="3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2021-03-17T09:27:35Z</dcterms:created>
  <dcterms:modified xsi:type="dcterms:W3CDTF">2021-03-17T11:01:23Z</dcterms:modified>
</cp:coreProperties>
</file>