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293" r:id="rId4"/>
    <p:sldId id="323" r:id="rId5"/>
    <p:sldId id="310" r:id="rId6"/>
    <p:sldId id="315" r:id="rId7"/>
    <p:sldId id="273" r:id="rId8"/>
    <p:sldId id="294" r:id="rId9"/>
    <p:sldId id="295" r:id="rId10"/>
    <p:sldId id="297" r:id="rId11"/>
    <p:sldId id="317" r:id="rId12"/>
    <p:sldId id="320" r:id="rId13"/>
    <p:sldId id="319" r:id="rId14"/>
    <p:sldId id="299" r:id="rId15"/>
    <p:sldId id="314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07040"/>
    <a:srgbClr val="CE02B1"/>
    <a:srgbClr val="FF66FF"/>
    <a:srgbClr val="33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D9627B-D35C-41D1-AC07-51E068776BE4}"/>
              </a:ext>
            </a:extLst>
          </p:cNvPr>
          <p:cNvSpPr/>
          <p:nvPr/>
        </p:nvSpPr>
        <p:spPr>
          <a:xfrm>
            <a:off x="128098" y="175497"/>
            <a:ext cx="2838984" cy="196694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7EA933-7459-47BE-BE7C-1E0DC02F54FB}"/>
              </a:ext>
            </a:extLst>
          </p:cNvPr>
          <p:cNvSpPr/>
          <p:nvPr/>
        </p:nvSpPr>
        <p:spPr>
          <a:xfrm>
            <a:off x="3152630" y="175496"/>
            <a:ext cx="2781514" cy="196694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B153BB-964A-4A5F-ACCF-DDE8985BF6AC}"/>
              </a:ext>
            </a:extLst>
          </p:cNvPr>
          <p:cNvSpPr/>
          <p:nvPr/>
        </p:nvSpPr>
        <p:spPr>
          <a:xfrm>
            <a:off x="6119692" y="175496"/>
            <a:ext cx="2781514" cy="188812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69F482-8D89-4220-AB68-3B24DE61786E}"/>
              </a:ext>
            </a:extLst>
          </p:cNvPr>
          <p:cNvSpPr/>
          <p:nvPr/>
        </p:nvSpPr>
        <p:spPr>
          <a:xfrm>
            <a:off x="9086754" y="175497"/>
            <a:ext cx="2781514" cy="1888124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5AA92A-2621-4BE6-8000-8DB89F6E437F}"/>
              </a:ext>
            </a:extLst>
          </p:cNvPr>
          <p:cNvSpPr/>
          <p:nvPr/>
        </p:nvSpPr>
        <p:spPr>
          <a:xfrm>
            <a:off x="112581" y="2737634"/>
            <a:ext cx="2854501" cy="214637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47B496-D3D4-4DE4-B06B-35622FA059EA}"/>
              </a:ext>
            </a:extLst>
          </p:cNvPr>
          <p:cNvSpPr/>
          <p:nvPr/>
        </p:nvSpPr>
        <p:spPr>
          <a:xfrm>
            <a:off x="3130718" y="2766296"/>
            <a:ext cx="2803426" cy="20183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E16689-044E-4F0A-9CAA-6881D47CA315}"/>
              </a:ext>
            </a:extLst>
          </p:cNvPr>
          <p:cNvSpPr/>
          <p:nvPr/>
        </p:nvSpPr>
        <p:spPr>
          <a:xfrm>
            <a:off x="6127450" y="2766296"/>
            <a:ext cx="2773756" cy="197819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A0F156-C2C5-4920-83CB-19115D7AFCB0}"/>
              </a:ext>
            </a:extLst>
          </p:cNvPr>
          <p:cNvSpPr/>
          <p:nvPr/>
        </p:nvSpPr>
        <p:spPr>
          <a:xfrm>
            <a:off x="9063480" y="2766297"/>
            <a:ext cx="2804788" cy="1866614"/>
          </a:xfrm>
          <a:prstGeom prst="roundRect">
            <a:avLst/>
          </a:prstGeom>
          <a:ln w="38100">
            <a:solidFill>
              <a:srgbClr val="9070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6F9E9F-EB02-45FB-9F57-6E5A3D7D1451}"/>
              </a:ext>
            </a:extLst>
          </p:cNvPr>
          <p:cNvSpPr/>
          <p:nvPr/>
        </p:nvSpPr>
        <p:spPr>
          <a:xfrm>
            <a:off x="2080063" y="4862372"/>
            <a:ext cx="2972383" cy="1995628"/>
          </a:xfrm>
          <a:prstGeom prst="roundRect">
            <a:avLst/>
          </a:prstGeom>
          <a:ln w="38100">
            <a:solidFill>
              <a:srgbClr val="33F0F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774166F-C646-4091-90E1-7D7952851173}"/>
              </a:ext>
            </a:extLst>
          </p:cNvPr>
          <p:cNvSpPr/>
          <p:nvPr/>
        </p:nvSpPr>
        <p:spPr>
          <a:xfrm>
            <a:off x="7086080" y="4931550"/>
            <a:ext cx="3096306" cy="1926449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0" y="302077"/>
            <a:ext cx="1885950" cy="1805284"/>
          </a:xfrm>
          <a:prstGeom prst="rect">
            <a:avLst/>
          </a:prstGeom>
        </p:spPr>
      </p:pic>
      <p:sp>
        <p:nvSpPr>
          <p:cNvPr id="37" name="Rectangle: Rounded Corners 40">
            <a:extLst>
              <a:ext uri="{FF2B5EF4-FFF2-40B4-BE49-F238E27FC236}">
                <a16:creationId xmlns:a16="http://schemas.microsoft.com/office/drawing/2014/main" id="{C10C548F-7745-4747-850B-B7F101BFD11F}"/>
              </a:ext>
            </a:extLst>
          </p:cNvPr>
          <p:cNvSpPr/>
          <p:nvPr/>
        </p:nvSpPr>
        <p:spPr>
          <a:xfrm>
            <a:off x="128098" y="192216"/>
            <a:ext cx="2831227" cy="191514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165" y="206595"/>
            <a:ext cx="2663096" cy="1857027"/>
          </a:xfrm>
          <a:prstGeom prst="rect">
            <a:avLst/>
          </a:prstGeom>
        </p:spPr>
      </p:pic>
      <p:sp>
        <p:nvSpPr>
          <p:cNvPr id="38" name="Rectangle: Rounded Corners 40">
            <a:extLst>
              <a:ext uri="{FF2B5EF4-FFF2-40B4-BE49-F238E27FC236}">
                <a16:creationId xmlns:a16="http://schemas.microsoft.com/office/drawing/2014/main" id="{C10C548F-7745-4747-850B-B7F101BFD11F}"/>
              </a:ext>
            </a:extLst>
          </p:cNvPr>
          <p:cNvSpPr/>
          <p:nvPr/>
        </p:nvSpPr>
        <p:spPr>
          <a:xfrm>
            <a:off x="3137115" y="202025"/>
            <a:ext cx="2781514" cy="197138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82" y="192216"/>
            <a:ext cx="2143125" cy="187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344" y="171055"/>
            <a:ext cx="2019300" cy="1755030"/>
          </a:xfrm>
          <a:prstGeom prst="rect">
            <a:avLst/>
          </a:prstGeom>
        </p:spPr>
      </p:pic>
      <p:sp>
        <p:nvSpPr>
          <p:cNvPr id="49" name="Rectangle: Rounded Corners 46">
            <a:extLst>
              <a:ext uri="{FF2B5EF4-FFF2-40B4-BE49-F238E27FC236}">
                <a16:creationId xmlns:a16="http://schemas.microsoft.com/office/drawing/2014/main" id="{28D6B9A8-A915-4572-A5FD-88DB18287121}"/>
              </a:ext>
            </a:extLst>
          </p:cNvPr>
          <p:cNvSpPr/>
          <p:nvPr/>
        </p:nvSpPr>
        <p:spPr>
          <a:xfrm>
            <a:off x="9063480" y="188500"/>
            <a:ext cx="2781514" cy="195393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08" y="2977404"/>
            <a:ext cx="2095372" cy="1596084"/>
          </a:xfrm>
          <a:prstGeom prst="rect">
            <a:avLst/>
          </a:prstGeom>
        </p:spPr>
      </p:pic>
      <p:sp>
        <p:nvSpPr>
          <p:cNvPr id="50" name="Rectangle: Rounded Corners 41">
            <a:extLst>
              <a:ext uri="{FF2B5EF4-FFF2-40B4-BE49-F238E27FC236}">
                <a16:creationId xmlns:a16="http://schemas.microsoft.com/office/drawing/2014/main" id="{A07847F4-4CDA-48A8-93D1-861EA299B466}"/>
              </a:ext>
            </a:extLst>
          </p:cNvPr>
          <p:cNvSpPr/>
          <p:nvPr/>
        </p:nvSpPr>
        <p:spPr>
          <a:xfrm>
            <a:off x="135629" y="2744506"/>
            <a:ext cx="2823922" cy="2146116"/>
          </a:xfrm>
          <a:prstGeom prst="round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942" y="2887117"/>
            <a:ext cx="2466975" cy="1857375"/>
          </a:xfrm>
          <a:prstGeom prst="rect">
            <a:avLst/>
          </a:prstGeom>
        </p:spPr>
      </p:pic>
      <p:sp>
        <p:nvSpPr>
          <p:cNvPr id="51" name="Rectangle: Rounded Corners 42">
            <a:extLst>
              <a:ext uri="{FF2B5EF4-FFF2-40B4-BE49-F238E27FC236}">
                <a16:creationId xmlns:a16="http://schemas.microsoft.com/office/drawing/2014/main" id="{06C7EB1D-2624-4CCD-A5E9-FA63A1B4C15E}"/>
              </a:ext>
            </a:extLst>
          </p:cNvPr>
          <p:cNvSpPr/>
          <p:nvPr/>
        </p:nvSpPr>
        <p:spPr>
          <a:xfrm>
            <a:off x="3145099" y="2785848"/>
            <a:ext cx="2781514" cy="1958642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</a:t>
            </a: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FCCAE133-F8A0-4708-B027-9C7086172D92}"/>
              </a:ext>
            </a:extLst>
          </p:cNvPr>
          <p:cNvSpPr/>
          <p:nvPr/>
        </p:nvSpPr>
        <p:spPr>
          <a:xfrm>
            <a:off x="6111935" y="184758"/>
            <a:ext cx="2781514" cy="1922603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826" y="2744506"/>
            <a:ext cx="2338691" cy="1999985"/>
          </a:xfrm>
          <a:prstGeom prst="rect">
            <a:avLst/>
          </a:prstGeom>
        </p:spPr>
      </p:pic>
      <p:sp>
        <p:nvSpPr>
          <p:cNvPr id="54" name="Rectangle: Rounded Corners 51">
            <a:extLst>
              <a:ext uri="{FF2B5EF4-FFF2-40B4-BE49-F238E27FC236}">
                <a16:creationId xmlns:a16="http://schemas.microsoft.com/office/drawing/2014/main" id="{9CC8803F-9B8E-42AD-AEFB-A9B841B793CF}"/>
              </a:ext>
            </a:extLst>
          </p:cNvPr>
          <p:cNvSpPr/>
          <p:nvPr/>
        </p:nvSpPr>
        <p:spPr>
          <a:xfrm>
            <a:off x="6119692" y="2724267"/>
            <a:ext cx="2781514" cy="1988839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6319" y="2863886"/>
            <a:ext cx="2219325" cy="1709602"/>
          </a:xfrm>
          <a:prstGeom prst="rect">
            <a:avLst/>
          </a:prstGeom>
        </p:spPr>
      </p:pic>
      <p:sp>
        <p:nvSpPr>
          <p:cNvPr id="55" name="Rectangle: Rounded Corners 47">
            <a:extLst>
              <a:ext uri="{FF2B5EF4-FFF2-40B4-BE49-F238E27FC236}">
                <a16:creationId xmlns:a16="http://schemas.microsoft.com/office/drawing/2014/main" id="{03E720D5-3F96-4168-A555-BDD3B5571921}"/>
              </a:ext>
            </a:extLst>
          </p:cNvPr>
          <p:cNvSpPr/>
          <p:nvPr/>
        </p:nvSpPr>
        <p:spPr>
          <a:xfrm>
            <a:off x="9063480" y="2744506"/>
            <a:ext cx="2781514" cy="1902308"/>
          </a:xfrm>
          <a:prstGeom prst="roundRect">
            <a:avLst/>
          </a:prstGeom>
          <a:solidFill>
            <a:srgbClr val="907040"/>
          </a:solidFill>
          <a:ln w="38100">
            <a:solidFill>
              <a:srgbClr val="9070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1670" y="4931550"/>
            <a:ext cx="1771650" cy="1827415"/>
          </a:xfrm>
          <a:prstGeom prst="rect">
            <a:avLst/>
          </a:prstGeom>
        </p:spPr>
      </p:pic>
      <p:sp>
        <p:nvSpPr>
          <p:cNvPr id="56" name="Rectangle: Rounded Corners 43">
            <a:extLst>
              <a:ext uri="{FF2B5EF4-FFF2-40B4-BE49-F238E27FC236}">
                <a16:creationId xmlns:a16="http://schemas.microsoft.com/office/drawing/2014/main" id="{86656AF1-8314-42F9-89CC-865CE02396EB}"/>
              </a:ext>
            </a:extLst>
          </p:cNvPr>
          <p:cNvSpPr/>
          <p:nvPr/>
        </p:nvSpPr>
        <p:spPr>
          <a:xfrm>
            <a:off x="2044431" y="4876497"/>
            <a:ext cx="2986128" cy="1995628"/>
          </a:xfrm>
          <a:prstGeom prst="roundRect">
            <a:avLst/>
          </a:prstGeom>
          <a:solidFill>
            <a:srgbClr val="33F0F5"/>
          </a:solidFill>
          <a:ln w="38100">
            <a:solidFill>
              <a:srgbClr val="33F0F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954" y="4931550"/>
            <a:ext cx="2143125" cy="1827415"/>
          </a:xfrm>
          <a:prstGeom prst="rect">
            <a:avLst/>
          </a:prstGeom>
        </p:spPr>
      </p:pic>
      <p:sp>
        <p:nvSpPr>
          <p:cNvPr id="57" name="Rectangle: Rounded Corners 44">
            <a:extLst>
              <a:ext uri="{FF2B5EF4-FFF2-40B4-BE49-F238E27FC236}">
                <a16:creationId xmlns:a16="http://schemas.microsoft.com/office/drawing/2014/main" id="{395F918B-0347-4259-A876-39468C80D8B0}"/>
              </a:ext>
            </a:extLst>
          </p:cNvPr>
          <p:cNvSpPr/>
          <p:nvPr/>
        </p:nvSpPr>
        <p:spPr>
          <a:xfrm>
            <a:off x="7086080" y="4975290"/>
            <a:ext cx="3096306" cy="1912928"/>
          </a:xfrm>
          <a:prstGeom prst="roundRect">
            <a:avLst/>
          </a:prstGeom>
          <a:solidFill>
            <a:srgbClr val="FF66FF"/>
          </a:solidFill>
          <a:ln w="38100"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9099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هِـ</a:t>
            </a:r>
            <a:r>
              <a:rPr lang="ar-JO" sz="15000" dirty="0">
                <a:solidFill>
                  <a:schemeClr val="tx1"/>
                </a:solidFill>
              </a:rPr>
              <a:t>لال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789" y="222526"/>
            <a:ext cx="5456393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068671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رَم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674" y="336537"/>
            <a:ext cx="7175614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اتـف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48" y="526942"/>
            <a:ext cx="5490707" cy="40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هِـ</a:t>
            </a:r>
            <a:r>
              <a:rPr lang="ar-JO" sz="15000" dirty="0">
                <a:solidFill>
                  <a:schemeClr val="tx1"/>
                </a:solidFill>
              </a:rPr>
              <a:t>رة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72642"/>
            <a:ext cx="6305435" cy="45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مزة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94" y="139485"/>
            <a:ext cx="4936858" cy="35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واء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34" y="338967"/>
            <a:ext cx="4658332" cy="44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>
                <a:solidFill>
                  <a:srgbClr val="C00000"/>
                </a:solidFill>
              </a:rPr>
              <a:t>هَـ</a:t>
            </a:r>
            <a:r>
              <a:rPr lang="ar-JO" sz="15000">
                <a:solidFill>
                  <a:schemeClr val="tx1"/>
                </a:solidFill>
              </a:rPr>
              <a:t>ريسة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493565"/>
            <a:ext cx="6639119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D9627B-D35C-41D1-AC07-51E068776BE4}"/>
              </a:ext>
            </a:extLst>
          </p:cNvPr>
          <p:cNvSpPr/>
          <p:nvPr/>
        </p:nvSpPr>
        <p:spPr>
          <a:xfrm>
            <a:off x="185568" y="175498"/>
            <a:ext cx="2781514" cy="175095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rgbClr val="FF0000"/>
                </a:solidFill>
              </a:rPr>
              <a:t>هِـ</a:t>
            </a:r>
            <a:r>
              <a:rPr lang="ar-JO" sz="9600" dirty="0">
                <a:solidFill>
                  <a:schemeClr val="tx1"/>
                </a:solidFill>
              </a:rPr>
              <a:t>رة</a:t>
            </a:r>
            <a:r>
              <a:rPr lang="ar-JO" sz="9600" dirty="0">
                <a:solidFill>
                  <a:srgbClr val="FF0000"/>
                </a:solidFill>
              </a:rPr>
              <a:t> </a:t>
            </a:r>
            <a:endParaRPr lang="en-US" sz="9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7EA933-7459-47BE-BE7C-1E0DC02F54FB}"/>
              </a:ext>
            </a:extLst>
          </p:cNvPr>
          <p:cNvSpPr/>
          <p:nvPr/>
        </p:nvSpPr>
        <p:spPr>
          <a:xfrm>
            <a:off x="3152630" y="175497"/>
            <a:ext cx="2781514" cy="1750952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مُ</a:t>
            </a:r>
            <a:r>
              <a:rPr lang="ar-JO" sz="9600" dirty="0">
                <a:solidFill>
                  <a:srgbClr val="FF0000"/>
                </a:solidFill>
              </a:rPr>
              <a:t>هَ</a:t>
            </a:r>
            <a:r>
              <a:rPr lang="ar-JO" sz="9600" dirty="0"/>
              <a:t>رج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B153BB-964A-4A5F-ACCF-DDE8985BF6AC}"/>
              </a:ext>
            </a:extLst>
          </p:cNvPr>
          <p:cNvSpPr/>
          <p:nvPr/>
        </p:nvSpPr>
        <p:spPr>
          <a:xfrm>
            <a:off x="6119692" y="175497"/>
            <a:ext cx="2781514" cy="175095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rgbClr val="FF0000"/>
                </a:solidFill>
              </a:rPr>
              <a:t>ه</a:t>
            </a:r>
            <a:r>
              <a:rPr lang="ar-JO" sz="9600" dirty="0">
                <a:solidFill>
                  <a:schemeClr val="tx1"/>
                </a:solidFill>
              </a:rPr>
              <a:t>اتف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69F482-8D89-4220-AB68-3B24DE61786E}"/>
              </a:ext>
            </a:extLst>
          </p:cNvPr>
          <p:cNvSpPr/>
          <p:nvPr/>
        </p:nvSpPr>
        <p:spPr>
          <a:xfrm>
            <a:off x="9086754" y="175497"/>
            <a:ext cx="2781514" cy="1750952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tx1"/>
                </a:solidFill>
              </a:rPr>
              <a:t>وَج</a:t>
            </a:r>
            <a:r>
              <a:rPr lang="ar-JO" sz="9600" dirty="0">
                <a:solidFill>
                  <a:srgbClr val="FF0000"/>
                </a:solidFill>
              </a:rPr>
              <a:t>ه</a:t>
            </a:r>
            <a:endParaRPr lang="en-US" sz="96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5AA92A-2621-4BE6-8000-8DB89F6E437F}"/>
              </a:ext>
            </a:extLst>
          </p:cNvPr>
          <p:cNvSpPr/>
          <p:nvPr/>
        </p:nvSpPr>
        <p:spPr>
          <a:xfrm>
            <a:off x="185568" y="2829594"/>
            <a:ext cx="2781514" cy="175095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tx1"/>
                </a:solidFill>
              </a:rPr>
              <a:t>سَ</a:t>
            </a:r>
            <a:r>
              <a:rPr lang="ar-JO" sz="9600" dirty="0">
                <a:solidFill>
                  <a:srgbClr val="FF0000"/>
                </a:solidFill>
              </a:rPr>
              <a:t>ه</a:t>
            </a:r>
            <a:r>
              <a:rPr lang="ar-JO" sz="9600" dirty="0">
                <a:solidFill>
                  <a:schemeClr val="tx1"/>
                </a:solidFill>
              </a:rPr>
              <a:t>م</a:t>
            </a:r>
            <a:r>
              <a:rPr lang="ar-JO" sz="9600" dirty="0">
                <a:solidFill>
                  <a:srgbClr val="FF0000"/>
                </a:solidFill>
              </a:rPr>
              <a:t> </a:t>
            </a:r>
            <a:endParaRPr lang="en-US" sz="96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47B496-D3D4-4DE4-B06B-35622FA059EA}"/>
              </a:ext>
            </a:extLst>
          </p:cNvPr>
          <p:cNvSpPr/>
          <p:nvPr/>
        </p:nvSpPr>
        <p:spPr>
          <a:xfrm>
            <a:off x="3152630" y="2766297"/>
            <a:ext cx="2781514" cy="17509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rgbClr val="FF0000"/>
                </a:solidFill>
              </a:rPr>
              <a:t>هَـ</a:t>
            </a:r>
            <a:r>
              <a:rPr lang="ar-JO" sz="9600" dirty="0"/>
              <a:t>دي</a:t>
            </a:r>
            <a:r>
              <a:rPr lang="ar-JO" sz="9600" dirty="0">
                <a:solidFill>
                  <a:schemeClr val="tx1"/>
                </a:solidFill>
              </a:rPr>
              <a:t>ة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E16689-044E-4F0A-9CAA-6881D47CA315}"/>
              </a:ext>
            </a:extLst>
          </p:cNvPr>
          <p:cNvSpPr/>
          <p:nvPr/>
        </p:nvSpPr>
        <p:spPr>
          <a:xfrm>
            <a:off x="6119692" y="2766297"/>
            <a:ext cx="2781514" cy="175095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tx1"/>
                </a:solidFill>
              </a:rPr>
              <a:t>طا</a:t>
            </a:r>
            <a:r>
              <a:rPr lang="ar-JO" sz="9600" dirty="0">
                <a:solidFill>
                  <a:srgbClr val="FF0000"/>
                </a:solidFill>
              </a:rPr>
              <a:t>ه</a:t>
            </a:r>
            <a:r>
              <a:rPr lang="ar-JO" sz="9600" dirty="0">
                <a:solidFill>
                  <a:schemeClr val="tx1"/>
                </a:solidFill>
              </a:rPr>
              <a:t>ي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A0F156-C2C5-4920-83CB-19115D7AFCB0}"/>
              </a:ext>
            </a:extLst>
          </p:cNvPr>
          <p:cNvSpPr/>
          <p:nvPr/>
        </p:nvSpPr>
        <p:spPr>
          <a:xfrm>
            <a:off x="9086754" y="2766297"/>
            <a:ext cx="2781514" cy="1750952"/>
          </a:xfrm>
          <a:prstGeom prst="roundRect">
            <a:avLst/>
          </a:prstGeom>
          <a:ln w="38100">
            <a:solidFill>
              <a:srgbClr val="9070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tx1"/>
                </a:solidFill>
              </a:rPr>
              <a:t>مُنَب</a:t>
            </a:r>
            <a:r>
              <a:rPr lang="ar-JO" sz="9600" dirty="0">
                <a:solidFill>
                  <a:srgbClr val="FF0000"/>
                </a:solidFill>
              </a:rPr>
              <a:t>ه</a:t>
            </a:r>
            <a:endParaRPr lang="en-US" sz="9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6F9E9F-EB02-45FB-9F57-6E5A3D7D1451}"/>
              </a:ext>
            </a:extLst>
          </p:cNvPr>
          <p:cNvSpPr/>
          <p:nvPr/>
        </p:nvSpPr>
        <p:spPr>
          <a:xfrm>
            <a:off x="2064564" y="4863414"/>
            <a:ext cx="2781514" cy="1750952"/>
          </a:xfrm>
          <a:prstGeom prst="roundRect">
            <a:avLst/>
          </a:prstGeom>
          <a:ln w="38100">
            <a:solidFill>
              <a:srgbClr val="33F0F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7200" dirty="0"/>
              <a:t>زَ</a:t>
            </a:r>
            <a:r>
              <a:rPr lang="ar-JO" sz="7200" dirty="0">
                <a:solidFill>
                  <a:srgbClr val="FF0000"/>
                </a:solidFill>
              </a:rPr>
              <a:t>ه</a:t>
            </a:r>
            <a:r>
              <a:rPr lang="ar-JO" sz="7200" dirty="0"/>
              <a:t>ر</a:t>
            </a:r>
            <a:r>
              <a:rPr lang="ar-JO" sz="7200" dirty="0">
                <a:solidFill>
                  <a:schemeClr val="tx1"/>
                </a:solidFill>
              </a:rPr>
              <a:t>ة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774166F-C646-4091-90E1-7D7952851173}"/>
              </a:ext>
            </a:extLst>
          </p:cNvPr>
          <p:cNvSpPr/>
          <p:nvPr/>
        </p:nvSpPr>
        <p:spPr>
          <a:xfrm>
            <a:off x="7128282" y="4931551"/>
            <a:ext cx="2781514" cy="1750952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rgbClr val="FF0000"/>
                </a:solidFill>
              </a:rPr>
              <a:t>هِـ</a:t>
            </a:r>
            <a:r>
              <a:rPr lang="ar-JO" sz="9600" dirty="0">
                <a:solidFill>
                  <a:schemeClr val="tx1"/>
                </a:solidFill>
              </a:rPr>
              <a:t>لال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1364105" y="2135494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10174820" y="2225679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7510449" y="2160380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3628987" y="4600146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4388878" y="2166001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10477511" y="4773228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4898544" y="4608412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7506948" y="4634214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1020583" y="4750093"/>
            <a:ext cx="914400" cy="17102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10184175" y="6229848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>
            <a:off x="10121300" y="5715116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4898544" y="5816446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401306" y="2160380"/>
            <a:ext cx="914400" cy="14534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4848936" y="6410219"/>
            <a:ext cx="914400" cy="1803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8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001"/>
            <a:ext cx="12192000" cy="68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5" y="642937"/>
            <a:ext cx="10864312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هـا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هي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هـو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tar: 6 Points 8">
            <a:extLst>
              <a:ext uri="{FF2B5EF4-FFF2-40B4-BE49-F238E27FC236}">
                <a16:creationId xmlns:a16="http://schemas.microsoft.com/office/drawing/2014/main" id="{E0A29137-415D-4E47-A159-CB840D0189FE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هـِ</a:t>
            </a:r>
            <a:endParaRPr lang="en-US" sz="20000" dirty="0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5BA5A75F-14BD-4D22-B096-F589645473B8}"/>
              </a:ext>
            </a:extLst>
          </p:cNvPr>
          <p:cNvSpPr/>
          <p:nvPr/>
        </p:nvSpPr>
        <p:spPr>
          <a:xfrm>
            <a:off x="4393098" y="1196006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هـُ</a:t>
            </a:r>
            <a:endParaRPr lang="en-US" sz="20000" dirty="0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FAB60F61-54E0-4472-80A4-51AE54B5B875}"/>
              </a:ext>
            </a:extLst>
          </p:cNvPr>
          <p:cNvSpPr/>
          <p:nvPr/>
        </p:nvSpPr>
        <p:spPr>
          <a:xfrm>
            <a:off x="8292549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هَـ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8133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الهاء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هـُ</a:t>
            </a:r>
            <a:r>
              <a:rPr lang="ar-JO" sz="15000" dirty="0">
                <a:solidFill>
                  <a:schemeClr val="tx1"/>
                </a:solidFill>
              </a:rPr>
              <a:t>د</a:t>
            </a:r>
            <a:r>
              <a:rPr lang="ar-JO" sz="15000" dirty="0">
                <a:solidFill>
                  <a:srgbClr val="C00000"/>
                </a:solidFill>
              </a:rPr>
              <a:t>هـُ</a:t>
            </a:r>
            <a:r>
              <a:rPr lang="ar-JO" sz="15000" dirty="0">
                <a:solidFill>
                  <a:schemeClr val="tx1"/>
                </a:solidFill>
              </a:rPr>
              <a:t>د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51" y="0"/>
            <a:ext cx="6562773" cy="45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هَـ</a:t>
            </a:r>
            <a:r>
              <a:rPr lang="ar-JO" sz="15000" dirty="0">
                <a:solidFill>
                  <a:schemeClr val="tx1"/>
                </a:solidFill>
              </a:rPr>
              <a:t>ديـة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50" y="375896"/>
            <a:ext cx="5328366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39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Admin</cp:lastModifiedBy>
  <cp:revision>48</cp:revision>
  <dcterms:created xsi:type="dcterms:W3CDTF">2020-07-01T19:07:01Z</dcterms:created>
  <dcterms:modified xsi:type="dcterms:W3CDTF">2021-05-08T05:03:22Z</dcterms:modified>
</cp:coreProperties>
</file>