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74" r:id="rId5"/>
    <p:sldId id="261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4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8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1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8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9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1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0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69F6-8F42-40B9-93B1-522CDEC2AAE6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1C69-5117-4A7C-A554-4CF140C3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C6EAA2E-E24C-4146-AFC0-BA7C32EE070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15/09/1442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53D7878-9A44-47DC-9810-7E1A5376A98F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1" y="142655"/>
            <a:ext cx="11848562" cy="66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ثُ</a:t>
            </a:r>
            <a:r>
              <a:rPr lang="ar-JO" sz="9600" b="1" dirty="0" smtClean="0"/>
              <a:t>ـعبان</a:t>
            </a:r>
            <a:endParaRPr lang="ar-JO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3" y="2276873"/>
            <a:ext cx="6804645" cy="39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0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ثِ</a:t>
            </a:r>
            <a:r>
              <a:rPr lang="ar-JO" sz="9600" b="1" dirty="0" smtClean="0"/>
              <a:t>ـياب</a:t>
            </a:r>
            <a:endParaRPr lang="ar-JO" sz="9600" b="1" dirty="0"/>
          </a:p>
        </p:txBody>
      </p:sp>
      <p:pic>
        <p:nvPicPr>
          <p:cNvPr id="8194" name="Picture 2" descr="C:\Users\user\Desktop\food\New folder\imagesCAP5R90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3715"/>
          <a:stretch/>
        </p:blipFill>
        <p:spPr bwMode="auto">
          <a:xfrm>
            <a:off x="1448973" y="2000240"/>
            <a:ext cx="9200270" cy="4386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79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ثـَ</a:t>
            </a:r>
            <a:r>
              <a:rPr lang="ar-JO" sz="9600" b="1" dirty="0" smtClean="0"/>
              <a:t>وب</a:t>
            </a:r>
            <a:endParaRPr lang="ar-JO" sz="9600" b="1" dirty="0"/>
          </a:p>
        </p:txBody>
      </p:sp>
      <p:pic>
        <p:nvPicPr>
          <p:cNvPr id="9218" name="Picture 2" descr="C:\Users\user\Desktop\food\New folder\imagesCA9DSWO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0117" y="2357430"/>
            <a:ext cx="2571767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ثَ</a:t>
            </a:r>
            <a:r>
              <a:rPr lang="ar-JO" sz="9600" b="1" dirty="0" smtClean="0"/>
              <a:t>ـمانية</a:t>
            </a:r>
            <a:endParaRPr lang="ar-JO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31" t="3077" r="17692" b="10769"/>
          <a:stretch/>
        </p:blipFill>
        <p:spPr>
          <a:xfrm>
            <a:off x="4295800" y="1556792"/>
            <a:ext cx="3600400" cy="49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ثَ</a:t>
            </a:r>
            <a:r>
              <a:rPr lang="ar-JO" sz="9600" b="1" dirty="0" smtClean="0"/>
              <a:t>لاثة</a:t>
            </a:r>
            <a:endParaRPr lang="ar-JO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36" t="5614" r="18354" b="3511"/>
          <a:stretch/>
        </p:blipFill>
        <p:spPr>
          <a:xfrm>
            <a:off x="4511824" y="1772817"/>
            <a:ext cx="3168352" cy="4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ثَ</a:t>
            </a:r>
            <a:r>
              <a:rPr lang="ar-JO" sz="9600" b="1" dirty="0" smtClean="0"/>
              <a:t>لاجة</a:t>
            </a:r>
            <a:endParaRPr lang="ar-JO" sz="9600" b="1" dirty="0"/>
          </a:p>
        </p:txBody>
      </p:sp>
      <p:pic>
        <p:nvPicPr>
          <p:cNvPr id="6146" name="Picture 2" descr="C:\Users\user\Desktop\food\New folder\download (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10116" y="1571612"/>
            <a:ext cx="2857520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3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ثَ</a:t>
            </a:r>
            <a:r>
              <a:rPr lang="ar-JO" sz="9600" b="1" dirty="0" smtClean="0"/>
              <a:t>ـلج</a:t>
            </a:r>
            <a:endParaRPr lang="ar-JO" sz="9600" b="1" dirty="0"/>
          </a:p>
        </p:txBody>
      </p:sp>
      <p:pic>
        <p:nvPicPr>
          <p:cNvPr id="10242" name="Picture 2" descr="C:\Users\user\Desktop\food\New folder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09984" y="2143116"/>
            <a:ext cx="457203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1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2060848"/>
            <a:ext cx="7452717" cy="4471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730" y="26064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10000" b="1" dirty="0" smtClean="0">
                <a:solidFill>
                  <a:srgbClr val="FF0000"/>
                </a:solidFill>
              </a:rPr>
              <a:t>ثُ</a:t>
            </a:r>
            <a:r>
              <a:rPr lang="ar-JO" sz="10000" b="1" dirty="0" smtClean="0">
                <a:solidFill>
                  <a:prstClr val="black"/>
                </a:solidFill>
              </a:rPr>
              <a:t>ـريا</a:t>
            </a:r>
            <a:r>
              <a:rPr lang="ar-JO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9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1969988"/>
            <a:ext cx="6984776" cy="4648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730" y="26064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10000" b="1" dirty="0">
                <a:solidFill>
                  <a:srgbClr val="FF0000"/>
                </a:solidFill>
              </a:rPr>
              <a:t>ثـِ</a:t>
            </a:r>
            <a:r>
              <a:rPr lang="ar-JO" sz="10000" b="1" dirty="0">
                <a:solidFill>
                  <a:prstClr val="black"/>
                </a:solidFill>
              </a:rPr>
              <a:t>مار</a:t>
            </a:r>
            <a:r>
              <a:rPr lang="ar-JO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99" b="13235"/>
          <a:stretch/>
        </p:blipFill>
        <p:spPr>
          <a:xfrm>
            <a:off x="206061" y="126160"/>
            <a:ext cx="11732653" cy="66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966858" y="1562771"/>
            <a:ext cx="4746172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ثـ</a:t>
            </a:r>
            <a:endParaRPr lang="en-US" sz="20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79583" y="1562771"/>
            <a:ext cx="4651960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ث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1097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24668" y="437913"/>
            <a:ext cx="3760631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ثا</a:t>
            </a:r>
            <a:endParaRPr lang="en-US" sz="20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30702" y="437914"/>
            <a:ext cx="3760631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ثو</a:t>
            </a:r>
            <a:endParaRPr lang="en-US" sz="20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277685" y="3092745"/>
            <a:ext cx="3760631" cy="3090929"/>
          </a:xfrm>
          <a:prstGeom prst="round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 smtClean="0"/>
              <a:t>ثي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43277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60609"/>
            <a:ext cx="11732654" cy="65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6" t="8153" r="4588" b="4079"/>
          <a:stretch/>
        </p:blipFill>
        <p:spPr>
          <a:xfrm>
            <a:off x="1442434" y="97709"/>
            <a:ext cx="9337183" cy="66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ثـَ</a:t>
            </a:r>
            <a:r>
              <a:rPr lang="ar-JO" sz="9600" b="1" dirty="0" smtClean="0"/>
              <a:t>عـلب</a:t>
            </a:r>
            <a:endParaRPr lang="ar-JO" sz="9600" b="1" dirty="0"/>
          </a:p>
        </p:txBody>
      </p:sp>
      <p:pic>
        <p:nvPicPr>
          <p:cNvPr id="1026" name="Picture 2" descr="C:\Users\user\Desktop\food\New folder\ima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3536"/>
          <a:stretch/>
        </p:blipFill>
        <p:spPr bwMode="auto">
          <a:xfrm>
            <a:off x="2195756" y="1857217"/>
            <a:ext cx="7800487" cy="461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38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ث</a:t>
            </a:r>
            <a:r>
              <a:rPr lang="ar-JO" sz="9600" b="1" dirty="0"/>
              <a:t>ـوم</a:t>
            </a:r>
            <a:endParaRPr lang="ar-JO" sz="9600" b="1" dirty="0"/>
          </a:p>
        </p:txBody>
      </p:sp>
      <p:pic>
        <p:nvPicPr>
          <p:cNvPr id="2050" name="Picture 2" descr="C:\Users\user\Desktop\food\New folder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67042" y="1785926"/>
            <a:ext cx="613993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93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 smtClean="0">
                <a:solidFill>
                  <a:srgbClr val="FF0000"/>
                </a:solidFill>
              </a:rPr>
              <a:t>ثَ</a:t>
            </a:r>
            <a:r>
              <a:rPr lang="ar-JO" sz="9600" b="1" dirty="0" smtClean="0"/>
              <a:t>ـور</a:t>
            </a:r>
            <a:endParaRPr lang="ar-JO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2276872"/>
            <a:ext cx="6840760" cy="38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ثـَعـلب</vt:lpstr>
      <vt:lpstr>ثـوم</vt:lpstr>
      <vt:lpstr>ثَـور</vt:lpstr>
      <vt:lpstr>ثُـعبان</vt:lpstr>
      <vt:lpstr>ثِـياب</vt:lpstr>
      <vt:lpstr>ثـَوب</vt:lpstr>
      <vt:lpstr>ثَـمانية</vt:lpstr>
      <vt:lpstr>ثَلاثة</vt:lpstr>
      <vt:lpstr>ثَلاجة</vt:lpstr>
      <vt:lpstr>ثَـلج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5</cp:revision>
  <dcterms:created xsi:type="dcterms:W3CDTF">2021-04-26T13:45:28Z</dcterms:created>
  <dcterms:modified xsi:type="dcterms:W3CDTF">2021-04-26T14:15:22Z</dcterms:modified>
</cp:coreProperties>
</file>