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498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323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1521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31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5471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8328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3564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334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4935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4179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4618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911C-FCDF-4C42-84E8-DF3B2B14B7EE}" type="datetimeFigureOut">
              <a:rPr lang="ar-JO" smtClean="0"/>
              <a:t>15/09/1444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A3D0-6F73-4574-A796-58BF15C2AD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59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7920880" cy="353943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الوحدة الثالثة : المظاهر الحضارية للدولة الاموية</a:t>
            </a:r>
          </a:p>
          <a:p>
            <a:pPr algn="ctr"/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ar-JO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ar-J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الدرس الثالث : العلوم الدينية والانسانية والتطبيقية</a:t>
            </a:r>
          </a:p>
          <a:p>
            <a:pPr algn="ctr"/>
            <a:endParaRPr lang="ar-JO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286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548680"/>
            <a:ext cx="374441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3548" y="1556792"/>
            <a:ext cx="8136904" cy="48936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3. التاريخ :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هو العلم الذي يهتم بتسجيل الاحداث التاريخية وفقا لزمن حدوثها 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أهتمت كتب التاريخ بتدوين :</a:t>
            </a: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1. أخبار المسلمين وفتوحاتهم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2. تدوين أنساب القبائل العربية . </a:t>
            </a: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اول من دون التاريخ ( عبيدة بن شرية ) في عهد ( معاوية بن ابي سفيان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أول من ألف السيرة ( عروة بن الزبير بن العوام ) .  </a:t>
            </a: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187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456384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016" y="890136"/>
            <a:ext cx="8064896" cy="1600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4</a:t>
            </a:r>
            <a:r>
              <a:rPr lang="ar-JO" sz="2000" b="1" dirty="0" smtClean="0">
                <a:solidFill>
                  <a:srgbClr val="FF0000"/>
                </a:solidFill>
              </a:rPr>
              <a:t>. الفلسفة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العلوم التي تم نقلها الى العربية عن اللغات الأخرى علم الفلسفة 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الفلاسفة في العصر الاموي ( واصل بن عطاء ) . </a:t>
            </a:r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796" y="2852936"/>
            <a:ext cx="8064896" cy="33547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5</a:t>
            </a:r>
            <a:r>
              <a:rPr lang="ar-JO" sz="2000" b="1" dirty="0" smtClean="0">
                <a:solidFill>
                  <a:srgbClr val="FF0000"/>
                </a:solidFill>
              </a:rPr>
              <a:t>. الترجمة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اطلع المسلمين على ثقافات شعوب البلاد المفتوحة نتيجة الاختلاط بهم </a:t>
            </a:r>
            <a:r>
              <a:rPr lang="ar-JO" sz="2000" b="1" dirty="0">
                <a:solidFill>
                  <a:schemeClr val="tx1"/>
                </a:solidFill>
              </a:rPr>
              <a:t>ف</a:t>
            </a:r>
            <a:r>
              <a:rPr lang="ar-JO" sz="2000" b="1" dirty="0" smtClean="0">
                <a:solidFill>
                  <a:schemeClr val="tx1"/>
                </a:solidFill>
              </a:rPr>
              <a:t>قام المسلمين بترجمة عدة علوم هذه الشعوب </a:t>
            </a:r>
            <a:r>
              <a:rPr lang="ar-JO" sz="2000" b="1" dirty="0">
                <a:solidFill>
                  <a:schemeClr val="tx1"/>
                </a:solidFill>
              </a:rPr>
              <a:t>.</a:t>
            </a:r>
            <a:endParaRPr lang="ar-JO" sz="2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</a:t>
            </a:r>
            <a:endParaRPr lang="ar-JO" sz="2000" b="1" dirty="0">
              <a:solidFill>
                <a:schemeClr val="tx1"/>
              </a:solidFill>
            </a:endParaRP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من أشهر المترجمين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1. ( ابن المقفع ) ترجم الكتاب المشهور ( كليلة ودمنة )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2. ( الطبيب ابن أثال ) ترجم كتبا في الطب بطلب من ( معاوية بن أبي سفيان ) </a:t>
            </a: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  <a:endParaRPr lang="ar-J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8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التطبيقية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884145"/>
            <a:ext cx="8280920" cy="4801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JO" b="1" dirty="0" smtClean="0">
                <a:solidFill>
                  <a:srgbClr val="FF0000"/>
                </a:solidFill>
              </a:rPr>
              <a:t>الرياضيات والهندسة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برزت براعة علماء المسلمين في علمي الرياضيات والهندسة من خلال :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أ : بناء القصور .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ب : بناء المساجد .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 ج: حسن التخطيط عند بناء المدن</a:t>
            </a:r>
          </a:p>
          <a:p>
            <a:pPr algn="r" rtl="1"/>
            <a:r>
              <a:rPr lang="ar-JO" b="1" dirty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                                                                                             في أرجاء الدولة الاموية .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2. الكيمياء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عرفت الكيمياء عند العرب بعلم ( الصنعة ) .</a:t>
            </a: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أشهر علماء الكيمياء في العصر الاموي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  ( خالد بن يزيد بن معاوية )  واطلق عليه حكيم بني مروان لاهتمامه بهذه العلوم، و كان خطيبا وشاعرا فصيحا .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ومن مؤلفاته :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كتاب ( الحرارات ) 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و كتاب ( فردوس الحكمة في علم الكيمياء ) . 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</a:t>
            </a:r>
            <a:endParaRPr lang="ar-J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90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التطبيقية</a:t>
            </a:r>
            <a:r>
              <a:rPr lang="ar-JO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ar-JO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4971" y="1196752"/>
            <a:ext cx="8352928" cy="3785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3. الطب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مظاهر اهتمام العلماء المسلمين بالطب وعلومه في الدولة الأموية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1. تشجيع خلفاء بني أمية الأطباء وتقريبهم مثل ( ابن أثال ) طبيب معاوية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2. العناية باصحاب الامراض المزمنة والمعدية مثل ( الجذام ) وذلك ببناء </a:t>
            </a:r>
            <a:r>
              <a:rPr lang="ar-JO" sz="2000" b="1" dirty="0" err="1" smtClean="0">
                <a:solidFill>
                  <a:schemeClr val="tx1"/>
                </a:solidFill>
              </a:rPr>
              <a:t>البيمارستنات</a:t>
            </a:r>
            <a:r>
              <a:rPr lang="ar-JO" sz="2000" b="1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( المستشفيات ) الخاصة. 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err="1" smtClean="0">
                <a:solidFill>
                  <a:schemeClr val="tx1"/>
                </a:solidFill>
              </a:rPr>
              <a:t>البيمارستان</a:t>
            </a:r>
            <a:r>
              <a:rPr lang="ar-JO" sz="2000" b="1" dirty="0" smtClean="0">
                <a:solidFill>
                  <a:schemeClr val="tx1"/>
                </a:solidFill>
              </a:rPr>
              <a:t> ( المستشفى )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لفظ فارسي مكون من ( بيمار ) وتعني المرض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و ( ستان ) وتعني المكان .</a:t>
            </a:r>
          </a:p>
          <a:p>
            <a:pPr algn="r" rtl="1"/>
            <a:endParaRPr lang="ar-JO" sz="2000" b="1" dirty="0">
              <a:solidFill>
                <a:schemeClr val="tx1"/>
              </a:solidFill>
            </a:endParaRPr>
          </a:p>
          <a:p>
            <a:pPr algn="r" rtl="1"/>
            <a:endParaRPr lang="ar-JO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5" y="4715280"/>
            <a:ext cx="3816423" cy="1882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72936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6272" y="225514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</a:t>
            </a:r>
            <a:r>
              <a:rPr lang="ar-JO" sz="3600" b="1" smtClean="0">
                <a:solidFill>
                  <a:schemeClr val="tx1"/>
                </a:solidFill>
              </a:rPr>
              <a:t>العلوم التطبيقية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7704856" cy="4062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4. الفلك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عرف علم الفلك عند المسلمين بعلم ( الهيئة ) وهو علم يهتم بدراسة الاجرام السماوية 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( النجوم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أهمية علم الفلك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تحديد اوقات العبادات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أ : تحديد اوقات الصيام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ب : تحديد اوقات الصلاة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د : تحديد اوقات الحج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اول كتاب في الفلك ترجم عن ( اليونانية ) هو كتاب ( مفتاح النجوم ) لهرمس الحكيم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الادوات الفلكية التي صنعها العرب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1. الاسطرلاب لمعرفة حركة الكواكب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2. البوصلة لمعرفة الاتجاهات الاربعة 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4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68660"/>
            <a:ext cx="3888432" cy="30954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0"/>
          <a:stretch/>
        </p:blipFill>
        <p:spPr>
          <a:xfrm>
            <a:off x="467544" y="1833427"/>
            <a:ext cx="3888432" cy="30954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44322" y="401723"/>
            <a:ext cx="5472608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الادوات الفلكية التي صنعها العرب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5229200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البوصلة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780" y="5229200"/>
            <a:ext cx="382396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الاسطرلاب</a:t>
            </a:r>
            <a:endParaRPr lang="ar-JO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884876" cy="2831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sz="2000" b="1" dirty="0">
              <a:solidFill>
                <a:schemeClr val="tx1"/>
              </a:solidFill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الكتاتيب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 أماكن أقيمت بالقرب من المساجد أو في بيت ( شيخ الكتاب ) يتعلم فيها ( الصبيان ) في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سن مبكرة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1. حفظ القران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2. القراءة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3. الكتابة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     4. الحساب .</a:t>
            </a:r>
          </a:p>
          <a:p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89040"/>
            <a:ext cx="3276364" cy="20745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89040"/>
            <a:ext cx="3276364" cy="2074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2150" y="5980638"/>
            <a:ext cx="187220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الكتاتيب في المساجد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594" y="5980638"/>
            <a:ext cx="266429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الكتاتيب في بيت شيخ الكتاب 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-13975"/>
            <a:ext cx="3600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اولاً : المؤسسات التعليمية</a:t>
            </a:r>
          </a:p>
        </p:txBody>
      </p:sp>
    </p:spTree>
    <p:extLst>
      <p:ext uri="{BB962C8B-B14F-4D97-AF65-F5344CB8AC3E}">
        <p14:creationId xmlns:p14="http://schemas.microsoft.com/office/powerpoint/2010/main" val="15645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5889"/>
            <a:ext cx="8064896" cy="4678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2</a:t>
            </a:r>
            <a:r>
              <a:rPr lang="ar-JO" sz="2000" b="1" dirty="0" smtClean="0">
                <a:solidFill>
                  <a:srgbClr val="FF0000"/>
                </a:solidFill>
              </a:rPr>
              <a:t>. المساجد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كان التدريس في المساجد بنظام ( الحلقات )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00B050"/>
                </a:solidFill>
              </a:rPr>
              <a:t>نظام الحلقات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</a:t>
            </a:r>
            <a:r>
              <a:rPr lang="ar-JO" sz="2000" b="1" smtClean="0">
                <a:solidFill>
                  <a:schemeClr val="tx1"/>
                </a:solidFill>
              </a:rPr>
              <a:t>التفاف </a:t>
            </a:r>
            <a:r>
              <a:rPr lang="ar-JO" sz="2000" b="1" smtClean="0">
                <a:solidFill>
                  <a:schemeClr val="tx1"/>
                </a:solidFill>
              </a:rPr>
              <a:t>التلاميذ </a:t>
            </a:r>
            <a:r>
              <a:rPr lang="ar-JO" sz="2000" b="1" dirty="0" smtClean="0">
                <a:solidFill>
                  <a:schemeClr val="tx1"/>
                </a:solidFill>
              </a:rPr>
              <a:t>على شكل حلقة حول أحد العلماء لتلقي العلم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المساجد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1. المسجد الحرام في مكة المكرمة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2. المسجد النبوي في المدينة المنورة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3. المسجد الاموي في دمشق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4. المسجد الاقصى في القدس 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FF0000"/>
                </a:solidFill>
              </a:rPr>
              <a:t>المؤدبون </a:t>
            </a:r>
            <a:r>
              <a:rPr lang="ar-JO" sz="2000" b="1" dirty="0" smtClean="0">
                <a:solidFill>
                  <a:schemeClr val="tx1"/>
                </a:solidFill>
              </a:rPr>
              <a:t>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هم المعلمون ذوي الخبرة الذين تم اختيارهم لتعليم ابناء الخاصة ( الخلفاء ، الولاة )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-13975"/>
            <a:ext cx="3600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اولاً : المؤسسات التعليمية</a:t>
            </a:r>
          </a:p>
        </p:txBody>
      </p:sp>
    </p:spTree>
    <p:extLst>
      <p:ext uri="{BB962C8B-B14F-4D97-AF65-F5344CB8AC3E}">
        <p14:creationId xmlns:p14="http://schemas.microsoft.com/office/powerpoint/2010/main" val="8096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68790"/>
            <a:ext cx="36004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ثانياً : العلوم الدينية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340768"/>
            <a:ext cx="7776864" cy="440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rgbClr val="00B050"/>
                </a:solidFill>
              </a:rPr>
              <a:t>العلوم الدينية :</a:t>
            </a:r>
          </a:p>
          <a:p>
            <a:pPr marL="342900" indent="-342900" algn="r" rtl="1"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علوم القرآن الكريم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هي علوم متعلقة بالقرآن الكريم كــ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أ : التفسير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ب : أسباب نزول القران الكريم .</a:t>
            </a:r>
          </a:p>
          <a:p>
            <a:pPr marL="342900" indent="-342900" algn="r" rtl="1">
              <a:buAutoNum type="arabicPeriod" startAt="2"/>
            </a:pPr>
            <a:r>
              <a:rPr lang="ar-JO" sz="2000" b="1" dirty="0" smtClean="0">
                <a:solidFill>
                  <a:srgbClr val="FF0000"/>
                </a:solidFill>
              </a:rPr>
              <a:t>علم الحديث :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 الحديث النبوي الشريف هو كل ما صح نقله عن الرسول الكريم من قول او فعل.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كانت الأحاديث تحفظ قديما في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أ : صدورالرجال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ب : صحائف متفرقة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في عهد الخليفة الاموي ( عمر بن عبد العزيز ) أمر بــ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أ : تدوين الحديث الصحيح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ب : جمع الحديث الصحيح في كتب .</a:t>
            </a:r>
          </a:p>
        </p:txBody>
      </p:sp>
    </p:spTree>
    <p:extLst>
      <p:ext uri="{BB962C8B-B14F-4D97-AF65-F5344CB8AC3E}">
        <p14:creationId xmlns:p14="http://schemas.microsoft.com/office/powerpoint/2010/main" val="3293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305735"/>
            <a:ext cx="36004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ثانياً : العلوم الدينية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044" y="1124744"/>
            <a:ext cx="8064896" cy="4339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لماذا أمر الخليفة عمر بن عبد العزيز بتدوين الاحاديث النبوية؟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1- بسبب ظهور الاحاديث ( الموضوعة المكذوبة ) :</a:t>
            </a: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   2. وتفرق الصحابة والتابعين من حفظة الحديث في البلاد المفتوحة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3. ولأنه مات الكثير من </a:t>
            </a:r>
            <a:r>
              <a:rPr lang="ar-JO" sz="2400" b="1" dirty="0">
                <a:solidFill>
                  <a:schemeClr val="tx1"/>
                </a:solidFill>
              </a:rPr>
              <a:t>الصحابة والتابعين </a:t>
            </a:r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rgbClr val="FF0000"/>
                </a:solidFill>
              </a:rPr>
              <a:t>أشهر المحدثين ( علم الحديث ) في العصر الاموي :</a:t>
            </a:r>
          </a:p>
          <a:p>
            <a:pPr algn="ct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سفيان الثوري صاحب كتاب ( الجامع الكبير )</a:t>
            </a:r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endParaRPr lang="ar-JO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 </a:t>
            </a: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16632"/>
            <a:ext cx="7529547" cy="54476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rgbClr val="FF0000"/>
                </a:solidFill>
              </a:rPr>
              <a:t>3.  علم الفقه :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هو العلم الذي يبحث بالاحكام الشرعية العملية المستنبطة من :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1. القران الكريم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2. السنة النبوية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3. الاجماع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                                                             4. القياس 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من أشهر الفقهاء في الدولة الأموية:</a:t>
            </a:r>
          </a:p>
          <a:p>
            <a:pPr algn="r" rtl="1"/>
            <a:r>
              <a:rPr lang="ar-JO" sz="2400" b="1" dirty="0" smtClean="0">
                <a:solidFill>
                  <a:schemeClr val="tx1"/>
                </a:solidFill>
              </a:rPr>
              <a:t> ( عبد الرحمن بن عمر الاوزاعي ) صاحب كتاب ( السنن في الفقه )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7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325237"/>
            <a:ext cx="42484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340768"/>
            <a:ext cx="7920880" cy="1569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ar-JO" sz="2000" b="1" dirty="0" smtClean="0">
                <a:solidFill>
                  <a:srgbClr val="FF0000"/>
                </a:solidFill>
              </a:rPr>
              <a:t>اللغة :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وضع علماء اللغة قواعد للمحافظة على اللغة العربية من اللحن ( الخطأ ) بسبب دخول العديد من الشعوب  غير العربية في الاسلام </a:t>
            </a:r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3212976"/>
            <a:ext cx="388843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مظاهر تطور اللغة في العصر الاموي</a:t>
            </a:r>
            <a:endParaRPr lang="ar-JO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4437112"/>
            <a:ext cx="3744416" cy="1477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1- تنقيط احرف اللغة العربية .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2- ضبط احرف اللغة العربية بالحركات .</a:t>
            </a: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قام بذلك عالم اللغة ( أبي الأسود الدؤلي ) 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endParaRPr lang="ar-JO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437112"/>
            <a:ext cx="3960440" cy="1477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b="1" dirty="0" smtClean="0">
                <a:solidFill>
                  <a:schemeClr val="tx1"/>
                </a:solidFill>
              </a:rPr>
              <a:t>بسبب ظهور مصطلحات جديدة في الدولة الاموية ألف:</a:t>
            </a: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الخليل بن احمد الفراهيدي</a:t>
            </a:r>
          </a:p>
          <a:p>
            <a:pPr algn="r" rtl="1"/>
            <a:endParaRPr lang="ar-JO" b="1" dirty="0" smtClean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معجم ( العين )</a:t>
            </a:r>
            <a:endParaRPr lang="ar-JO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3491880" y="3674641"/>
            <a:ext cx="1080120" cy="61845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4572000" y="3674641"/>
            <a:ext cx="1080120" cy="61845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5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95710"/>
            <a:ext cx="381642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7992888" cy="44012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000" b="1" dirty="0" smtClean="0">
                <a:solidFill>
                  <a:srgbClr val="FF0000"/>
                </a:solidFill>
              </a:rPr>
              <a:t>2. الشعر :</a:t>
            </a:r>
            <a:endParaRPr lang="ar-JO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من مظاهر تطور الشعر في العصر الاموي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                            </a:t>
            </a:r>
          </a:p>
          <a:p>
            <a:pPr algn="r" rtl="1"/>
            <a:r>
              <a:rPr lang="ar-JO" sz="2000" b="1" dirty="0" smtClean="0">
                <a:solidFill>
                  <a:schemeClr val="tx1"/>
                </a:solidFill>
              </a:rPr>
              <a:t>ظهور علم العروض 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هو علم لضبط اوزان الشعر .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ظهر ( علم العروض ) على يد ( الخليل بن أحمد الفراهيدي )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أغراض الشعر في العصر الأموي :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1. المديح . 2. الفخر 3. الغزل 4. الرثاء</a:t>
            </a:r>
          </a:p>
          <a:p>
            <a:pPr algn="r" rtl="1"/>
            <a:endParaRPr lang="ar-JO" sz="20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شجع الخلفاء والامراء الامويون الشعراء وقربوهم منهم .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000" b="1" dirty="0" smtClean="0">
                <a:solidFill>
                  <a:schemeClr val="tx1"/>
                </a:solidFill>
              </a:rPr>
              <a:t>أشهر شعراء العصر الاموي : 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1. ( الاخطل ) شاعر معاوية بن ابي سفيان .</a:t>
            </a:r>
          </a:p>
          <a:p>
            <a:pPr algn="r" rtl="1"/>
            <a:r>
              <a:rPr lang="ar-JO" sz="2000" b="1" dirty="0">
                <a:solidFill>
                  <a:schemeClr val="tx1"/>
                </a:solidFill>
              </a:rPr>
              <a:t> </a:t>
            </a:r>
            <a:r>
              <a:rPr lang="ar-JO" sz="2000" b="1" dirty="0" smtClean="0">
                <a:solidFill>
                  <a:schemeClr val="tx1"/>
                </a:solidFill>
              </a:rPr>
              <a:t>                                       2. ( الفرزدق ) شاعر عبد الملك بن مروان </a:t>
            </a:r>
            <a:r>
              <a:rPr lang="ar-JO" b="1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5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548" y="1772816"/>
            <a:ext cx="8136904" cy="4801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JO" sz="2400" b="1" dirty="0" smtClean="0">
                <a:solidFill>
                  <a:srgbClr val="FF0000"/>
                </a:solidFill>
              </a:rPr>
              <a:t>2. الخطابة :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ازدهرت الخطابة في العصر اموي .</a:t>
            </a: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algn="r" rtl="1"/>
            <a:endParaRPr lang="ar-JO" sz="2400" b="1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JO" sz="2400" b="1" dirty="0" smtClean="0">
                <a:solidFill>
                  <a:schemeClr val="tx1"/>
                </a:solidFill>
              </a:rPr>
              <a:t>اشتهر الكثير من الخلفاء والامراء والقادة في العصر الاموي بالخطابة منهم :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1. الخليفة ( معاوية بن ابي سفيان ) .</a:t>
            </a:r>
          </a:p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        2. أمير العراق ( زياد بن أبيه ) الذي أشتهر بخطبته ( البتراء ) .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endParaRPr lang="en-US" b="1" dirty="0" smtClean="0">
              <a:solidFill>
                <a:schemeClr val="tx1"/>
              </a:solidFill>
            </a:endParaRPr>
          </a:p>
          <a:p>
            <a:pPr algn="r" rtl="1"/>
            <a:endParaRPr lang="en-US" b="1" dirty="0">
              <a:solidFill>
                <a:schemeClr val="tx1"/>
              </a:solidFill>
            </a:endParaRPr>
          </a:p>
          <a:p>
            <a:pPr algn="r" rtl="1"/>
            <a:r>
              <a:rPr lang="ar-JO" b="1" dirty="0" smtClean="0">
                <a:solidFill>
                  <a:schemeClr val="tx1"/>
                </a:solidFill>
              </a:rPr>
              <a:t>                              </a:t>
            </a:r>
          </a:p>
          <a:p>
            <a:r>
              <a:rPr lang="ar-JO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3808" y="548680"/>
            <a:ext cx="396044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ثالثاً : العلوم الانسانية </a:t>
            </a:r>
            <a:endParaRPr lang="ar-JO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1073</Words>
  <Application>Microsoft Office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s.almanasir</cp:lastModifiedBy>
  <cp:revision>65</cp:revision>
  <dcterms:created xsi:type="dcterms:W3CDTF">2021-01-07T12:28:14Z</dcterms:created>
  <dcterms:modified xsi:type="dcterms:W3CDTF">2023-04-05T18:30:17Z</dcterms:modified>
</cp:coreProperties>
</file>