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79" r:id="rId2"/>
    <p:sldId id="257" r:id="rId3"/>
    <p:sldId id="259" r:id="rId4"/>
    <p:sldId id="260" r:id="rId5"/>
    <p:sldId id="278" r:id="rId6"/>
    <p:sldId id="263" r:id="rId7"/>
    <p:sldId id="264" r:id="rId8"/>
    <p:sldId id="265" r:id="rId9"/>
    <p:sldId id="280" r:id="rId10"/>
    <p:sldId id="266" r:id="rId11"/>
    <p:sldId id="267" r:id="rId12"/>
    <p:sldId id="28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82" r:id="rId24"/>
    <p:sldId id="283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209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56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072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97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09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286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366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0562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57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128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663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351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729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170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69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14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35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54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35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304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386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005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_PG7w2CwA4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ZAVYVh-qU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9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596" y="2360713"/>
            <a:ext cx="105336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www.youtube.com/watch?v=l_PG7w2CwA4</a:t>
            </a:r>
            <a:endParaRPr lang="ar-JO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579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524000" y="1985962"/>
            <a:ext cx="9144000" cy="260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9600"/>
              <a:buFont typeface="Calibri"/>
              <a:buNone/>
            </a:pPr>
            <a:r>
              <a:rPr lang="en-US" sz="9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لنتعرف على أشياء حقيقية لونها بنفسجي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7940306" y="1844566"/>
            <a:ext cx="3601719" cy="222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ar-JO" sz="8000" dirty="0" smtClean="0"/>
              <a:t>داخل قوس قزح </a:t>
            </a:r>
            <a:endParaRPr dirty="0"/>
          </a:p>
        </p:txBody>
      </p:sp>
      <p:sp>
        <p:nvSpPr>
          <p:cNvPr id="182" name="Google Shape;182;p24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6" y="1008993"/>
            <a:ext cx="6266120" cy="496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7940306" y="2574235"/>
            <a:ext cx="3601719" cy="14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en-US" sz="8000"/>
              <a:t>الباذنجان</a:t>
            </a:r>
            <a:r>
              <a:rPr lang="en-US" sz="4800"/>
              <a:t> </a:t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l="5932" r="4540" b="6626"/>
          <a:stretch/>
        </p:blipFill>
        <p:spPr>
          <a:xfrm>
            <a:off x="1555395" y="1207764"/>
            <a:ext cx="4934719" cy="4224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7940306" y="1742246"/>
            <a:ext cx="3601719" cy="193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التين</a:t>
            </a:r>
            <a:endParaRPr sz="8800"/>
          </a:p>
        </p:txBody>
      </p:sp>
      <p:sp>
        <p:nvSpPr>
          <p:cNvPr id="190" name="Google Shape;190;p25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r="3971" b="6082"/>
          <a:stretch/>
        </p:blipFill>
        <p:spPr>
          <a:xfrm>
            <a:off x="649975" y="1261392"/>
            <a:ext cx="5936354" cy="440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7940306" y="2583814"/>
            <a:ext cx="3601719" cy="169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الملفوف</a:t>
            </a:r>
            <a:endParaRPr sz="8800"/>
          </a:p>
        </p:txBody>
      </p:sp>
      <p:sp>
        <p:nvSpPr>
          <p:cNvPr id="198" name="Google Shape;198;p26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 descr="A close up of a cabb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215" t="1" r="-1807" b="1"/>
          <a:stretch/>
        </p:blipFill>
        <p:spPr>
          <a:xfrm>
            <a:off x="749391" y="1401417"/>
            <a:ext cx="6167570" cy="405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البصل</a:t>
            </a:r>
            <a:r>
              <a:rPr lang="en-US" sz="4800"/>
              <a:t> </a:t>
            </a:r>
            <a:endParaRPr/>
          </a:p>
        </p:txBody>
      </p:sp>
      <p:sp>
        <p:nvSpPr>
          <p:cNvPr id="206" name="Google Shape;206;p27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7" descr="A picture containing onion, indoor, table, sit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092" r="-2" b="12950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الخوخ</a:t>
            </a:r>
            <a:r>
              <a:rPr lang="en-US" sz="4800"/>
              <a:t> </a:t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8" descr="A red apple sitting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321" r="3" b="11309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7950200" y="2579571"/>
            <a:ext cx="3601719" cy="18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العنب</a:t>
            </a:r>
            <a:endParaRPr sz="8800"/>
          </a:p>
        </p:txBody>
      </p:sp>
      <p:sp>
        <p:nvSpPr>
          <p:cNvPr id="222" name="Google Shape;222;p29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9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9" descr="A close up of a flow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72" r="-1" b="-1686"/>
          <a:stretch/>
        </p:blipFill>
        <p:spPr>
          <a:xfrm>
            <a:off x="1101229" y="864301"/>
            <a:ext cx="5363612" cy="5353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8027152" y="1515980"/>
            <a:ext cx="3398518" cy="345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زهرة السوسنة السوداء</a:t>
            </a:r>
            <a:endParaRPr sz="5400"/>
          </a:p>
        </p:txBody>
      </p:sp>
      <p:sp>
        <p:nvSpPr>
          <p:cNvPr id="230" name="Google Shape;230;p30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0" descr="A purple flower on a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57" r="6993" b="1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7940306" y="2737819"/>
            <a:ext cx="3601719" cy="138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8000"/>
              <a:t>زهرة </a:t>
            </a:r>
            <a:br>
              <a:rPr lang="en-US" sz="8000"/>
            </a:br>
            <a:r>
              <a:rPr lang="en-US" sz="8000"/>
              <a:t>اللافندر</a:t>
            </a: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 l="7412" r="19095" b="-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596"/>
          <a:stretch/>
        </p:blipFill>
        <p:spPr>
          <a:xfrm>
            <a:off x="0" y="-361031"/>
            <a:ext cx="1238671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8441267" y="3067964"/>
            <a:ext cx="3177576" cy="183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اليوم سنتعلم عن لون جديد  </a:t>
            </a:r>
            <a:endParaRPr/>
          </a:p>
        </p:txBody>
      </p:sp>
      <p:cxnSp>
        <p:nvCxnSpPr>
          <p:cNvPr id="99" name="Google Shape;99;p14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الفراشة</a:t>
            </a:r>
            <a:endParaRPr sz="8800"/>
          </a:p>
        </p:txBody>
      </p:sp>
      <p:sp>
        <p:nvSpPr>
          <p:cNvPr id="246" name="Google Shape;246;p32"/>
          <p:cNvSpPr/>
          <p:nvPr/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32" descr="A small insect on a flow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868" r="15774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/>
              <a:t>السمكة </a:t>
            </a:r>
            <a:endParaRPr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3" descr="A close up of a fi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353" r="10458" b="1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 smtClean="0"/>
              <a:t>ال</a:t>
            </a:r>
            <a:r>
              <a:rPr lang="ar-JO" sz="8800" dirty="0" smtClean="0"/>
              <a:t>عصفور</a:t>
            </a:r>
            <a:r>
              <a:rPr lang="en-US" sz="8800" dirty="0" smtClean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85562"/>
            <a:ext cx="6266120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 smtClean="0"/>
              <a:t>ال</a:t>
            </a:r>
            <a:r>
              <a:rPr lang="ar-JO" sz="8800" dirty="0" smtClean="0"/>
              <a:t>توت</a:t>
            </a:r>
            <a:r>
              <a:rPr lang="en-US" sz="8800" dirty="0" smtClean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85562"/>
            <a:ext cx="6266120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 sz="8800" dirty="0" err="1" smtClean="0"/>
              <a:t>ال</a:t>
            </a:r>
            <a:r>
              <a:rPr lang="ar-JO" sz="8800" dirty="0" smtClean="0"/>
              <a:t>أزهار</a:t>
            </a:r>
            <a:r>
              <a:rPr lang="en-US" sz="8800" dirty="0" smtClean="0"/>
              <a:t>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5" y="640081"/>
            <a:ext cx="6266120" cy="55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3043403" y="2195257"/>
            <a:ext cx="6105194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هيا نكتشف معا اللون الجديد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180975" y="4467226"/>
            <a:ext cx="710044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</a:pPr>
            <a:r>
              <a:rPr lang="en-US" sz="4900">
                <a:solidFill>
                  <a:srgbClr val="000000"/>
                </a:solidFill>
              </a:rPr>
              <a:t>احضروا معكم: 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 (فراشي ، ألوان مائية ، ورق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-684" y="2"/>
            <a:ext cx="3799103" cy="3822917"/>
          </a:xfrm>
          <a:custGeom>
            <a:avLst/>
            <a:gdLst/>
            <a:ahLst/>
            <a:cxnLst/>
            <a:rect l="l" t="t" r="r" b="b"/>
            <a:pathLst>
              <a:path w="3799103" h="3822917" extrusionOk="0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7" descr="A picture containing building, indoor, table, sit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17" y="473280"/>
            <a:ext cx="2263233" cy="276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7881589" y="2057400"/>
            <a:ext cx="4310411" cy="4800600"/>
          </a:xfrm>
          <a:custGeom>
            <a:avLst/>
            <a:gdLst/>
            <a:ahLst/>
            <a:cxnLst/>
            <a:rect l="l" t="t" r="r" b="b"/>
            <a:pathLst>
              <a:path w="4180773" h="4656219" extrusionOk="0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4497624" y="0"/>
            <a:ext cx="3383280" cy="2942512"/>
          </a:xfrm>
          <a:custGeom>
            <a:avLst/>
            <a:gdLst/>
            <a:ahLst/>
            <a:cxnLst/>
            <a:rect l="l" t="t" r="r" b="b"/>
            <a:pathLst>
              <a:path w="3383280" h="2942512" extrusionOk="0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 descr="A close up of a devi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104" y="388314"/>
            <a:ext cx="2184318" cy="18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A picture containing implement, stationa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3692" y="3154893"/>
            <a:ext cx="3217333" cy="321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9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125" y="835573"/>
            <a:ext cx="727323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hlinkClick r:id="rId2"/>
              </a:rPr>
              <a:t>https://</a:t>
            </a:r>
            <a:r>
              <a:rPr lang="en-US" sz="8000" dirty="0" smtClean="0">
                <a:hlinkClick r:id="rId2"/>
              </a:rPr>
              <a:t>www.youtube.com/watch?v=BZAVYVh-qU4</a:t>
            </a:r>
            <a:endParaRPr lang="en-US" sz="8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1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7940306" y="14147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ظهر لون جديد </a:t>
            </a:r>
            <a:b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هواللون</a:t>
            </a:r>
            <a:r>
              <a:rPr lang="en-US" sz="7200"/>
              <a:t>؟؟</a:t>
            </a:r>
            <a:endParaRPr sz="7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560"/>
          <a:stretch/>
        </p:blipFill>
        <p:spPr>
          <a:xfrm>
            <a:off x="649976" y="640091"/>
            <a:ext cx="6266120" cy="557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/>
              <a:t>انه اللون البنفسجي </a:t>
            </a:r>
            <a:endParaRPr/>
          </a:p>
        </p:txBody>
      </p:sp>
      <p:pic>
        <p:nvPicPr>
          <p:cNvPr id="160" name="Google Shape;160;p21" descr="A picture containing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536" r="2" b="8613"/>
          <a:stretch/>
        </p:blipFill>
        <p:spPr>
          <a:xfrm>
            <a:off x="20" y="10"/>
            <a:ext cx="753463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7950200" y="640081"/>
            <a:ext cx="3601719" cy="379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اللون البنفسجي هو مزيج من اللونين الأزرق والأحمر معا</a:t>
            </a:r>
            <a:endParaRPr sz="4800"/>
          </a:p>
        </p:txBody>
      </p:sp>
      <p:sp>
        <p:nvSpPr>
          <p:cNvPr id="166" name="Google Shape;166;p22"/>
          <p:cNvSpPr/>
          <p:nvPr/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634" r="352" b="-1"/>
          <a:stretch/>
        </p:blipFill>
        <p:spPr>
          <a:xfrm>
            <a:off x="919542" y="1752938"/>
            <a:ext cx="5726986" cy="305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8345" y="0"/>
            <a:ext cx="6779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600" dirty="0" smtClean="0"/>
              <a:t>درجات لون البنفسجي 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17" y="1371124"/>
            <a:ext cx="8839966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5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64</Words>
  <Application>Microsoft Office PowerPoint</Application>
  <PresentationFormat>Widescreen</PresentationFormat>
  <Paragraphs>24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اليوم سنتعلم عن لون جديد  </vt:lpstr>
      <vt:lpstr>هيا نكتشف معا اللون الجديد </vt:lpstr>
      <vt:lpstr>احضروا معكم:  ( (فراشي ، ألوان مائية ، ورق</vt:lpstr>
      <vt:lpstr>PowerPoint Presentation</vt:lpstr>
      <vt:lpstr>ظهر لون جديد  ما هواللون؟؟</vt:lpstr>
      <vt:lpstr>انه اللون البنفسجي </vt:lpstr>
      <vt:lpstr>اللون البنفسجي هو مزيج من اللونين الأزرق والأحمر معا</vt:lpstr>
      <vt:lpstr>PowerPoint Presentation</vt:lpstr>
      <vt:lpstr>لنتعرف على أشياء حقيقية لونها بنفسجي </vt:lpstr>
      <vt:lpstr>داخل قوس قزح </vt:lpstr>
      <vt:lpstr>الباذنجان </vt:lpstr>
      <vt:lpstr>التين</vt:lpstr>
      <vt:lpstr>الملفوف</vt:lpstr>
      <vt:lpstr>البصل </vt:lpstr>
      <vt:lpstr>الخوخ </vt:lpstr>
      <vt:lpstr>العنب</vt:lpstr>
      <vt:lpstr>زهرة السوسنة السوداء</vt:lpstr>
      <vt:lpstr>زهرة  اللافندر</vt:lpstr>
      <vt:lpstr>الفراشة</vt:lpstr>
      <vt:lpstr>السمكة </vt:lpstr>
      <vt:lpstr>العصفور </vt:lpstr>
      <vt:lpstr>التوت </vt:lpstr>
      <vt:lpstr>الأزهار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اليوم سنتعلم عن لون جديد  </dc:title>
  <cp:lastModifiedBy>THINK PAD</cp:lastModifiedBy>
  <cp:revision>5</cp:revision>
  <dcterms:modified xsi:type="dcterms:W3CDTF">2021-05-06T10:38:18Z</dcterms:modified>
</cp:coreProperties>
</file>