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7" r:id="rId4"/>
    <p:sldId id="275" r:id="rId5"/>
    <p:sldId id="274" r:id="rId6"/>
    <p:sldId id="272" r:id="rId7"/>
    <p:sldId id="273" r:id="rId8"/>
    <p:sldId id="270" r:id="rId9"/>
    <p:sldId id="271" r:id="rId10"/>
    <p:sldId id="268" r:id="rId11"/>
    <p:sldId id="267" r:id="rId12"/>
    <p:sldId id="269" r:id="rId13"/>
    <p:sldId id="266" r:id="rId14"/>
    <p:sldId id="265" r:id="rId15"/>
    <p:sldId id="264" r:id="rId16"/>
    <p:sldId id="257" r:id="rId17"/>
    <p:sldId id="258" r:id="rId18"/>
    <p:sldId id="259" r:id="rId19"/>
    <p:sldId id="260" r:id="rId20"/>
    <p:sldId id="261" r:id="rId21"/>
    <p:sldId id="262" r:id="rId22"/>
    <p:sldId id="26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00FF"/>
    <a:srgbClr val="FFFF00"/>
    <a:srgbClr val="FF00FF"/>
    <a:srgbClr val="00FFCC"/>
    <a:srgbClr val="FF3399"/>
    <a:srgbClr val="00FF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A6CD2-3C06-40E8-8134-5893D0E7644B}" type="datetimeFigureOut">
              <a:rPr lang="en-US" smtClean="0"/>
              <a:t>17-Apr-21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25778-3325-4D45-9306-8AB6FC684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122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A6CD2-3C06-40E8-8134-5893D0E7644B}" type="datetimeFigureOut">
              <a:rPr lang="en-US" smtClean="0"/>
              <a:t>17-Apr-21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25778-3325-4D45-9306-8AB6FC684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823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A6CD2-3C06-40E8-8134-5893D0E7644B}" type="datetimeFigureOut">
              <a:rPr lang="en-US" smtClean="0"/>
              <a:t>17-Apr-21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25778-3325-4D45-9306-8AB6FC684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894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A6CD2-3C06-40E8-8134-5893D0E7644B}" type="datetimeFigureOut">
              <a:rPr lang="en-US" smtClean="0"/>
              <a:t>17-Apr-21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25778-3325-4D45-9306-8AB6FC684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166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A6CD2-3C06-40E8-8134-5893D0E7644B}" type="datetimeFigureOut">
              <a:rPr lang="en-US" smtClean="0"/>
              <a:t>17-Apr-21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25778-3325-4D45-9306-8AB6FC684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783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A6CD2-3C06-40E8-8134-5893D0E7644B}" type="datetimeFigureOut">
              <a:rPr lang="en-US" smtClean="0"/>
              <a:t>17-Apr-21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25778-3325-4D45-9306-8AB6FC684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077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A6CD2-3C06-40E8-8134-5893D0E7644B}" type="datetimeFigureOut">
              <a:rPr lang="en-US" smtClean="0"/>
              <a:t>17-Apr-21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25778-3325-4D45-9306-8AB6FC684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908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A6CD2-3C06-40E8-8134-5893D0E7644B}" type="datetimeFigureOut">
              <a:rPr lang="en-US" smtClean="0"/>
              <a:t>17-Apr-21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25778-3325-4D45-9306-8AB6FC684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186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A6CD2-3C06-40E8-8134-5893D0E7644B}" type="datetimeFigureOut">
              <a:rPr lang="en-US" smtClean="0"/>
              <a:t>17-Apr-21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25778-3325-4D45-9306-8AB6FC684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008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A6CD2-3C06-40E8-8134-5893D0E7644B}" type="datetimeFigureOut">
              <a:rPr lang="en-US" smtClean="0"/>
              <a:t>17-Apr-21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25778-3325-4D45-9306-8AB6FC684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99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A6CD2-3C06-40E8-8134-5893D0E7644B}" type="datetimeFigureOut">
              <a:rPr lang="en-US" smtClean="0"/>
              <a:t>17-Apr-21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25778-3325-4D45-9306-8AB6FC684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544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A6CD2-3C06-40E8-8134-5893D0E7644B}" type="datetimeFigureOut">
              <a:rPr lang="en-US" smtClean="0"/>
              <a:t>17-Apr-21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25778-3325-4D45-9306-8AB6FC684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915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900238" y="700088"/>
            <a:ext cx="8801100" cy="368617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528888" y="4814888"/>
            <a:ext cx="7758112" cy="152876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smtClean="0"/>
              <a:t>18     17       19</a:t>
            </a:r>
            <a:endParaRPr lang="en-US" sz="88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8693" y="1057274"/>
            <a:ext cx="4299177" cy="30432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48781" t="-1" b="1408"/>
          <a:stretch/>
        </p:blipFill>
        <p:spPr>
          <a:xfrm>
            <a:off x="2577875" y="1043522"/>
            <a:ext cx="2500312" cy="299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115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900238" y="700088"/>
            <a:ext cx="8801100" cy="368617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528888" y="4814888"/>
            <a:ext cx="7758112" cy="152876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smtClean="0"/>
              <a:t>18     17       19</a:t>
            </a:r>
            <a:endParaRPr lang="en-US" sz="8800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2229" y="1365716"/>
            <a:ext cx="1268339" cy="111974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3890" y="832318"/>
            <a:ext cx="1268339" cy="111974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7983" y="1904439"/>
            <a:ext cx="1268339" cy="111974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7849" y="3145351"/>
            <a:ext cx="1268339" cy="111974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9297" y="3131063"/>
            <a:ext cx="1268339" cy="111974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9297" y="2028825"/>
            <a:ext cx="1268339" cy="111974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4053" y="918603"/>
            <a:ext cx="1268339" cy="111974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1683" y="3184501"/>
            <a:ext cx="1268339" cy="111974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1683" y="2117000"/>
            <a:ext cx="1268339" cy="111974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2188" y="3171825"/>
            <a:ext cx="1268339" cy="111974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2677" y="2064754"/>
            <a:ext cx="1268339" cy="111974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7208" y="850807"/>
            <a:ext cx="1268339" cy="111974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3146" y="862994"/>
            <a:ext cx="1268339" cy="111974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4669" y="3145351"/>
            <a:ext cx="1268339" cy="111974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6850" y="1985403"/>
            <a:ext cx="1268339" cy="111974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6850" y="865656"/>
            <a:ext cx="1268339" cy="111974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0993" y="2715887"/>
            <a:ext cx="1268339" cy="111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675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900238" y="700088"/>
            <a:ext cx="8801100" cy="368617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528888" y="4814888"/>
            <a:ext cx="7758112" cy="152876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smtClean="0"/>
              <a:t>18     17       19</a:t>
            </a:r>
            <a:endParaRPr lang="en-US" sz="8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9954" t="10086" r="13657" b="19098"/>
          <a:stretch/>
        </p:blipFill>
        <p:spPr>
          <a:xfrm>
            <a:off x="2852739" y="1071555"/>
            <a:ext cx="1000125" cy="10001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9954" t="10086" r="13657" b="19098"/>
          <a:stretch/>
        </p:blipFill>
        <p:spPr>
          <a:xfrm>
            <a:off x="2828924" y="2043110"/>
            <a:ext cx="1000125" cy="1000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9954" t="10086" r="13657" b="19098"/>
          <a:stretch/>
        </p:blipFill>
        <p:spPr>
          <a:xfrm>
            <a:off x="2828925" y="3086097"/>
            <a:ext cx="1000125" cy="10001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9954" t="10086" r="13657" b="19098"/>
          <a:stretch/>
        </p:blipFill>
        <p:spPr>
          <a:xfrm>
            <a:off x="4448174" y="3200397"/>
            <a:ext cx="1000125" cy="10001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9954" t="10086" r="13657" b="19098"/>
          <a:stretch/>
        </p:blipFill>
        <p:spPr>
          <a:xfrm>
            <a:off x="4436270" y="2024060"/>
            <a:ext cx="1000125" cy="10001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9954" t="10086" r="13657" b="19098"/>
          <a:stretch/>
        </p:blipFill>
        <p:spPr>
          <a:xfrm>
            <a:off x="4305302" y="1023935"/>
            <a:ext cx="1000125" cy="10001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9954" t="10086" r="13657" b="19098"/>
          <a:stretch/>
        </p:blipFill>
        <p:spPr>
          <a:xfrm>
            <a:off x="6041231" y="3119436"/>
            <a:ext cx="1000125" cy="10001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9954" t="10086" r="13657" b="19098"/>
          <a:stretch/>
        </p:blipFill>
        <p:spPr>
          <a:xfrm>
            <a:off x="5953128" y="2043110"/>
            <a:ext cx="1000125" cy="10001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l="9954" t="10086" r="13657" b="19098"/>
          <a:stretch/>
        </p:blipFill>
        <p:spPr>
          <a:xfrm>
            <a:off x="5791200" y="1004886"/>
            <a:ext cx="1000125" cy="10001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/>
          <a:srcRect l="9954" t="10086" r="13657" b="19098"/>
          <a:stretch/>
        </p:blipFill>
        <p:spPr>
          <a:xfrm>
            <a:off x="7252096" y="3252787"/>
            <a:ext cx="1000125" cy="10001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/>
          <a:srcRect l="9954" t="10086" r="13657" b="19098"/>
          <a:stretch/>
        </p:blipFill>
        <p:spPr>
          <a:xfrm>
            <a:off x="7159231" y="2119311"/>
            <a:ext cx="1000125" cy="100012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/>
          <a:srcRect l="9954" t="10086" r="13657" b="19098"/>
          <a:stretch/>
        </p:blipFill>
        <p:spPr>
          <a:xfrm>
            <a:off x="7031832" y="985833"/>
            <a:ext cx="1000125" cy="100012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l="9954" t="10086" r="13657" b="19098"/>
          <a:stretch/>
        </p:blipFill>
        <p:spPr>
          <a:xfrm>
            <a:off x="8352829" y="3148012"/>
            <a:ext cx="1000125" cy="100012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/>
          <a:srcRect l="9954" t="10086" r="13657" b="19098"/>
          <a:stretch/>
        </p:blipFill>
        <p:spPr>
          <a:xfrm>
            <a:off x="8365334" y="2007387"/>
            <a:ext cx="1000125" cy="100012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/>
          <a:srcRect l="9954" t="10086" r="13657" b="19098"/>
          <a:stretch/>
        </p:blipFill>
        <p:spPr>
          <a:xfrm>
            <a:off x="8253412" y="900111"/>
            <a:ext cx="1000125" cy="100012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/>
          <a:srcRect l="9954" t="10086" r="13657" b="19098"/>
          <a:stretch/>
        </p:blipFill>
        <p:spPr>
          <a:xfrm>
            <a:off x="9598222" y="3148012"/>
            <a:ext cx="1000125" cy="100012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/>
          <a:srcRect l="9954" t="10086" r="13657" b="19098"/>
          <a:stretch/>
        </p:blipFill>
        <p:spPr>
          <a:xfrm>
            <a:off x="9615489" y="2043110"/>
            <a:ext cx="1000125" cy="100012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/>
          <a:srcRect l="9954" t="10086" r="13657" b="19098"/>
          <a:stretch/>
        </p:blipFill>
        <p:spPr>
          <a:xfrm>
            <a:off x="9598221" y="923925"/>
            <a:ext cx="1000125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880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900238" y="700088"/>
            <a:ext cx="8801100" cy="368617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528888" y="4814888"/>
            <a:ext cx="7758112" cy="152876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smtClean="0"/>
              <a:t>16     17       15</a:t>
            </a:r>
            <a:endParaRPr lang="en-US" sz="8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7258" y="852172"/>
            <a:ext cx="1262062" cy="10289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5835" y="1999195"/>
            <a:ext cx="1262062" cy="10289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9154" y="3100073"/>
            <a:ext cx="1262062" cy="10289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2054" y="3141772"/>
            <a:ext cx="1262062" cy="10289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6854" y="3237151"/>
            <a:ext cx="1262062" cy="102891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7134" y="3319251"/>
            <a:ext cx="1262062" cy="102891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7896" y="3271629"/>
            <a:ext cx="1262062" cy="102891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7514" y="1999195"/>
            <a:ext cx="1262062" cy="102891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2054" y="856618"/>
            <a:ext cx="1262062" cy="102891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130" y="2088040"/>
            <a:ext cx="1262062" cy="102891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958" y="852172"/>
            <a:ext cx="1262062" cy="102891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8559" y="2104708"/>
            <a:ext cx="1262062" cy="102891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189" y="828149"/>
            <a:ext cx="1262062" cy="102891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363" y="2105024"/>
            <a:ext cx="1262062" cy="102891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2658" y="828149"/>
            <a:ext cx="1262062" cy="102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101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900238" y="700088"/>
            <a:ext cx="8801100" cy="368617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528888" y="4814888"/>
            <a:ext cx="7758112" cy="152876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smtClean="0"/>
              <a:t>1</a:t>
            </a:r>
            <a:r>
              <a:rPr lang="en-US" sz="8800" dirty="0"/>
              <a:t>4</a:t>
            </a:r>
            <a:r>
              <a:rPr lang="en-US" sz="8800" dirty="0" smtClean="0"/>
              <a:t>     15       16</a:t>
            </a:r>
            <a:endParaRPr lang="en-US" sz="8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0950" y="1193006"/>
            <a:ext cx="2989790" cy="270033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6169" y="1159669"/>
            <a:ext cx="2841623" cy="270033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3560" y="1126331"/>
            <a:ext cx="2989790" cy="270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620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900238" y="614364"/>
            <a:ext cx="8801100" cy="368617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528888" y="4814888"/>
            <a:ext cx="7758112" cy="152876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smtClean="0"/>
              <a:t>1</a:t>
            </a:r>
            <a:r>
              <a:rPr lang="en-US" sz="8800" dirty="0"/>
              <a:t>5</a:t>
            </a:r>
            <a:r>
              <a:rPr lang="en-US" sz="8800" dirty="0" smtClean="0"/>
              <a:t>     16       17</a:t>
            </a:r>
            <a:endParaRPr lang="en-US" sz="8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1162" y="909637"/>
            <a:ext cx="3695838" cy="317658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2106" y="909637"/>
            <a:ext cx="3695838" cy="317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955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77824" y="1377696"/>
            <a:ext cx="10643616" cy="2170176"/>
          </a:xfrm>
          <a:prstGeom prst="rect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316736" y="1853184"/>
            <a:ext cx="1365504" cy="1219200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401568" y="1853184"/>
            <a:ext cx="1365504" cy="1219200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477256" y="1853184"/>
            <a:ext cx="1365504" cy="1219200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552944" y="1853184"/>
            <a:ext cx="1365504" cy="1219200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537192" y="1853184"/>
            <a:ext cx="1365504" cy="1219200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295400" y="4305662"/>
            <a:ext cx="1353312" cy="1219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18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3639312" y="4305662"/>
            <a:ext cx="1353312" cy="1219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16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5646420" y="4305662"/>
            <a:ext cx="1353312" cy="1219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19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7701534" y="4317854"/>
            <a:ext cx="1353312" cy="1219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17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9756648" y="4305662"/>
            <a:ext cx="1353312" cy="1219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15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83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77824" y="1377696"/>
            <a:ext cx="10643616" cy="2170176"/>
          </a:xfrm>
          <a:prstGeom prst="rect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316736" y="1853184"/>
            <a:ext cx="1365504" cy="1219200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401568" y="1853184"/>
            <a:ext cx="1365504" cy="1219200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477256" y="1853184"/>
            <a:ext cx="1365504" cy="1219200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552944" y="1853184"/>
            <a:ext cx="1365504" cy="1219200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537192" y="1853184"/>
            <a:ext cx="1365504" cy="1219200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306068" y="4435564"/>
            <a:ext cx="1353312" cy="12192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14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489448" y="4435564"/>
            <a:ext cx="1353312" cy="12192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15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583424" y="4435564"/>
            <a:ext cx="1353312" cy="12192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13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9549384" y="4458062"/>
            <a:ext cx="1353312" cy="12192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11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3523488" y="4435564"/>
            <a:ext cx="1353312" cy="12192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12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312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77824" y="1377696"/>
            <a:ext cx="10643616" cy="2170176"/>
          </a:xfrm>
          <a:prstGeom prst="rect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316736" y="1853184"/>
            <a:ext cx="1365504" cy="1219200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15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401568" y="1853184"/>
            <a:ext cx="1365504" cy="1219200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477256" y="1853184"/>
            <a:ext cx="1365504" cy="1219200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17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552944" y="1853184"/>
            <a:ext cx="1365504" cy="1219200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537192" y="1853184"/>
            <a:ext cx="1365504" cy="1219200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19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1547622" y="4458062"/>
            <a:ext cx="1353312" cy="1219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18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489704" y="4458062"/>
            <a:ext cx="1353312" cy="1219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16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9549384" y="4458062"/>
            <a:ext cx="1353312" cy="1219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10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7203948" y="4458062"/>
            <a:ext cx="1353312" cy="1219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13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2351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77824" y="1377696"/>
            <a:ext cx="10643616" cy="2170176"/>
          </a:xfrm>
          <a:prstGeom prst="rect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316736" y="1853184"/>
            <a:ext cx="1365504" cy="1219200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11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401568" y="1853184"/>
            <a:ext cx="1365504" cy="1219200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477256" y="1853184"/>
            <a:ext cx="1365504" cy="1219200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13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552944" y="1853184"/>
            <a:ext cx="1365504" cy="1219200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537192" y="1853184"/>
            <a:ext cx="1365504" cy="1219200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15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1818132" y="4458062"/>
            <a:ext cx="1353312" cy="12192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14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906768" y="4458062"/>
            <a:ext cx="1353312" cy="12192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8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9549384" y="4458062"/>
            <a:ext cx="1353312" cy="12192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12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3965448" y="4458062"/>
            <a:ext cx="1353312" cy="12192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6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5727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77824" y="1377696"/>
            <a:ext cx="10643616" cy="2170176"/>
          </a:xfrm>
          <a:prstGeom prst="rect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316736" y="1853184"/>
            <a:ext cx="1365504" cy="1219200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401568" y="1853184"/>
            <a:ext cx="1365504" cy="1219200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16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477256" y="1853184"/>
            <a:ext cx="1365504" cy="1219200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17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552944" y="1853184"/>
            <a:ext cx="1365504" cy="1219200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9537192" y="1853184"/>
            <a:ext cx="1365504" cy="1219200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19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1547622" y="4458062"/>
            <a:ext cx="1353312" cy="1219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18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489704" y="4458062"/>
            <a:ext cx="1353312" cy="1219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14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9549384" y="4458062"/>
            <a:ext cx="1353312" cy="1219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10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7203948" y="4458062"/>
            <a:ext cx="1353312" cy="1219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15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298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900238" y="700088"/>
            <a:ext cx="8801100" cy="368617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528888" y="4814888"/>
            <a:ext cx="7758112" cy="152876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smtClean="0"/>
              <a:t>18     17       19</a:t>
            </a:r>
            <a:endParaRPr lang="en-US" sz="8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2667"/>
          <a:stretch/>
        </p:blipFill>
        <p:spPr>
          <a:xfrm>
            <a:off x="1988084" y="966788"/>
            <a:ext cx="1439656" cy="1257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b="12667"/>
          <a:stretch/>
        </p:blipFill>
        <p:spPr>
          <a:xfrm>
            <a:off x="3305569" y="850106"/>
            <a:ext cx="1439656" cy="1257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b="12667"/>
          <a:stretch/>
        </p:blipFill>
        <p:spPr>
          <a:xfrm>
            <a:off x="3228895" y="1947863"/>
            <a:ext cx="1439656" cy="1257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b="12667"/>
          <a:stretch/>
        </p:blipFill>
        <p:spPr>
          <a:xfrm>
            <a:off x="2983245" y="2917031"/>
            <a:ext cx="1439656" cy="12573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b="12667"/>
          <a:stretch/>
        </p:blipFill>
        <p:spPr>
          <a:xfrm>
            <a:off x="4481442" y="2967036"/>
            <a:ext cx="1439656" cy="12573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b="12667"/>
          <a:stretch/>
        </p:blipFill>
        <p:spPr>
          <a:xfrm>
            <a:off x="4516470" y="1850231"/>
            <a:ext cx="1439656" cy="12573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b="12667"/>
          <a:stretch/>
        </p:blipFill>
        <p:spPr>
          <a:xfrm>
            <a:off x="4767882" y="762000"/>
            <a:ext cx="1439656" cy="12573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b="12667"/>
          <a:stretch/>
        </p:blipFill>
        <p:spPr>
          <a:xfrm>
            <a:off x="6174701" y="2938462"/>
            <a:ext cx="1439656" cy="12573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b="12667"/>
          <a:stretch/>
        </p:blipFill>
        <p:spPr>
          <a:xfrm>
            <a:off x="5979629" y="1819275"/>
            <a:ext cx="1439656" cy="12573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b="12667"/>
          <a:stretch/>
        </p:blipFill>
        <p:spPr>
          <a:xfrm>
            <a:off x="6270141" y="700088"/>
            <a:ext cx="1439656" cy="12573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/>
          <a:srcRect b="12667"/>
          <a:stretch/>
        </p:blipFill>
        <p:spPr>
          <a:xfrm>
            <a:off x="7809429" y="2995612"/>
            <a:ext cx="1439656" cy="12573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/>
          <a:srcRect b="12667"/>
          <a:stretch/>
        </p:blipFill>
        <p:spPr>
          <a:xfrm>
            <a:off x="7644432" y="1800225"/>
            <a:ext cx="1439656" cy="12573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/>
          <a:srcRect b="12667"/>
          <a:stretch/>
        </p:blipFill>
        <p:spPr>
          <a:xfrm>
            <a:off x="7570994" y="714375"/>
            <a:ext cx="1439656" cy="12573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b="12667"/>
          <a:stretch/>
        </p:blipFill>
        <p:spPr>
          <a:xfrm>
            <a:off x="9016032" y="2964655"/>
            <a:ext cx="1439656" cy="12573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/>
          <a:srcRect b="12667"/>
          <a:stretch/>
        </p:blipFill>
        <p:spPr>
          <a:xfrm>
            <a:off x="8931688" y="1728787"/>
            <a:ext cx="1439656" cy="12573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/>
          <a:srcRect b="12667"/>
          <a:stretch/>
        </p:blipFill>
        <p:spPr>
          <a:xfrm>
            <a:off x="8847344" y="690563"/>
            <a:ext cx="1439656" cy="12573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/>
          <a:srcRect b="12667"/>
          <a:stretch/>
        </p:blipFill>
        <p:spPr>
          <a:xfrm>
            <a:off x="1891441" y="2152648"/>
            <a:ext cx="1439656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3783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77824" y="1377696"/>
            <a:ext cx="10643616" cy="2170176"/>
          </a:xfrm>
          <a:prstGeom prst="rect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316736" y="1853184"/>
            <a:ext cx="1365504" cy="1219200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401568" y="1853184"/>
            <a:ext cx="1365504" cy="1219200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12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541264" y="1853184"/>
            <a:ext cx="1365504" cy="1219200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552944" y="1853184"/>
            <a:ext cx="1365504" cy="1219200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9537192" y="1853184"/>
            <a:ext cx="1365504" cy="1219200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15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1818132" y="4458062"/>
            <a:ext cx="1353312" cy="12192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14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906768" y="4458062"/>
            <a:ext cx="1353312" cy="12192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11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9549384" y="4458062"/>
            <a:ext cx="1353312" cy="12192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13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232148" y="4458062"/>
            <a:ext cx="1353312" cy="12192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16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9307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73024" y="609600"/>
            <a:ext cx="3852672" cy="1548384"/>
          </a:xfrm>
          <a:prstGeom prst="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973824" y="3823217"/>
            <a:ext cx="3852672" cy="1548384"/>
          </a:xfrm>
          <a:prstGeom prst="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73024" y="3833035"/>
            <a:ext cx="3852672" cy="1548384"/>
          </a:xfrm>
          <a:prstGeom prst="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973824" y="609600"/>
            <a:ext cx="3852672" cy="1548384"/>
          </a:xfrm>
          <a:prstGeom prst="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682240" y="890016"/>
            <a:ext cx="1402080" cy="1182624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17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713232" y="2259324"/>
            <a:ext cx="1402080" cy="1182624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16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2682240" y="2259324"/>
            <a:ext cx="1402080" cy="1182624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18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9025128" y="792480"/>
            <a:ext cx="1402080" cy="1182624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14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7235952" y="2259324"/>
            <a:ext cx="1402080" cy="1182624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12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9180576" y="2265420"/>
            <a:ext cx="1402080" cy="1182624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13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2615184" y="5536193"/>
            <a:ext cx="1402080" cy="1182624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17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652272" y="5487019"/>
            <a:ext cx="1402080" cy="1182624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19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2877312" y="4015915"/>
            <a:ext cx="1402080" cy="1182624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18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9180576" y="5531284"/>
            <a:ext cx="1402080" cy="1182624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15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7129272" y="5531284"/>
            <a:ext cx="1402080" cy="1182624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17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9186672" y="3988834"/>
            <a:ext cx="1402080" cy="1182624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16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1612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68452" y="307873"/>
            <a:ext cx="3852672" cy="1548384"/>
          </a:xfrm>
          <a:prstGeom prst="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973824" y="3823217"/>
            <a:ext cx="3852672" cy="1548384"/>
          </a:xfrm>
          <a:prstGeom prst="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68452" y="3740491"/>
            <a:ext cx="3852672" cy="1548384"/>
          </a:xfrm>
          <a:prstGeom prst="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864096" y="289735"/>
            <a:ext cx="3852672" cy="1548384"/>
          </a:xfrm>
          <a:prstGeom prst="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52272" y="437807"/>
            <a:ext cx="1402080" cy="11826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17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2718816" y="2068917"/>
            <a:ext cx="1402080" cy="11826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16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765810" y="2059099"/>
            <a:ext cx="1402080" cy="11826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18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9180576" y="2239356"/>
            <a:ext cx="1402080" cy="11826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19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7129272" y="516406"/>
            <a:ext cx="1402080" cy="11826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18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7129272" y="2127854"/>
            <a:ext cx="1402080" cy="11826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17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620268" y="3988834"/>
            <a:ext cx="1402080" cy="11826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16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612648" y="5484768"/>
            <a:ext cx="1402080" cy="11826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17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2627376" y="5453067"/>
            <a:ext cx="1402080" cy="11826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15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7129272" y="4006097"/>
            <a:ext cx="1402080" cy="11826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14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6973824" y="5484768"/>
            <a:ext cx="1402080" cy="11826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13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9079992" y="5526131"/>
            <a:ext cx="1402080" cy="11826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15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421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900238" y="700088"/>
            <a:ext cx="8801100" cy="368617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528888" y="4814888"/>
            <a:ext cx="7758112" cy="152876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smtClean="0"/>
              <a:t>18     17       19</a:t>
            </a:r>
            <a:endParaRPr lang="en-US" sz="8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5139" r="28611" b="9584"/>
          <a:stretch/>
        </p:blipFill>
        <p:spPr>
          <a:xfrm>
            <a:off x="2412800" y="722740"/>
            <a:ext cx="828675" cy="16200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5139" r="28611" b="9584"/>
          <a:stretch/>
        </p:blipFill>
        <p:spPr>
          <a:xfrm>
            <a:off x="1875831" y="2400298"/>
            <a:ext cx="828675" cy="16200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25139" r="28611" b="9584"/>
          <a:stretch/>
        </p:blipFill>
        <p:spPr>
          <a:xfrm>
            <a:off x="3751662" y="2451914"/>
            <a:ext cx="828675" cy="16200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5139" r="28611" b="9584"/>
          <a:stretch/>
        </p:blipFill>
        <p:spPr>
          <a:xfrm>
            <a:off x="3543300" y="775127"/>
            <a:ext cx="828675" cy="162002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25139" r="28611" b="9584"/>
          <a:stretch/>
        </p:blipFill>
        <p:spPr>
          <a:xfrm>
            <a:off x="4670219" y="2414973"/>
            <a:ext cx="828675" cy="162002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25139" r="28611" b="9584"/>
          <a:stretch/>
        </p:blipFill>
        <p:spPr>
          <a:xfrm>
            <a:off x="4605931" y="794950"/>
            <a:ext cx="828675" cy="162002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25139" r="28611" b="9584"/>
          <a:stretch/>
        </p:blipFill>
        <p:spPr>
          <a:xfrm>
            <a:off x="5573609" y="2371144"/>
            <a:ext cx="828675" cy="162002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25139" r="28611" b="9584"/>
          <a:stretch/>
        </p:blipFill>
        <p:spPr>
          <a:xfrm>
            <a:off x="5648324" y="775127"/>
            <a:ext cx="828675" cy="162002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25139" r="28611" b="9584"/>
          <a:stretch/>
        </p:blipFill>
        <p:spPr>
          <a:xfrm>
            <a:off x="6558556" y="2334398"/>
            <a:ext cx="828675" cy="162002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l="25139" r="28611" b="9584"/>
          <a:stretch/>
        </p:blipFill>
        <p:spPr>
          <a:xfrm>
            <a:off x="6610348" y="700088"/>
            <a:ext cx="828675" cy="162002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/>
          <a:srcRect l="25139" r="28611" b="9584"/>
          <a:stretch/>
        </p:blipFill>
        <p:spPr>
          <a:xfrm>
            <a:off x="7545583" y="2372498"/>
            <a:ext cx="828675" cy="162002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/>
          <a:srcRect l="25139" r="28611" b="9584"/>
          <a:stretch/>
        </p:blipFill>
        <p:spPr>
          <a:xfrm>
            <a:off x="8478439" y="2395150"/>
            <a:ext cx="828675" cy="162002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/>
          <a:srcRect l="25139" r="28611" b="9584"/>
          <a:stretch/>
        </p:blipFill>
        <p:spPr>
          <a:xfrm>
            <a:off x="9515475" y="2451914"/>
            <a:ext cx="828675" cy="162002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l="25139" r="28611" b="9584"/>
          <a:stretch/>
        </p:blipFill>
        <p:spPr>
          <a:xfrm>
            <a:off x="7550943" y="752475"/>
            <a:ext cx="828675" cy="162002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/>
          <a:srcRect l="25139" r="28611" b="9584"/>
          <a:stretch/>
        </p:blipFill>
        <p:spPr>
          <a:xfrm>
            <a:off x="8562973" y="700088"/>
            <a:ext cx="828675" cy="162002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/>
          <a:srcRect l="25139" r="28611" b="9584"/>
          <a:stretch/>
        </p:blipFill>
        <p:spPr>
          <a:xfrm>
            <a:off x="9503568" y="722740"/>
            <a:ext cx="828675" cy="162002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/>
          <a:srcRect l="25139" r="28611" b="9584"/>
          <a:stretch/>
        </p:blipFill>
        <p:spPr>
          <a:xfrm>
            <a:off x="2800798" y="2451914"/>
            <a:ext cx="828675" cy="162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208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900238" y="700088"/>
            <a:ext cx="8801100" cy="368617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528888" y="4814888"/>
            <a:ext cx="7758112" cy="152876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smtClean="0"/>
              <a:t>1</a:t>
            </a:r>
            <a:r>
              <a:rPr lang="en-US" sz="8800" dirty="0"/>
              <a:t>5</a:t>
            </a:r>
            <a:r>
              <a:rPr lang="en-US" sz="8800" dirty="0" smtClean="0"/>
              <a:t>     16       17</a:t>
            </a:r>
            <a:endParaRPr lang="en-US" sz="8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7403" y="881063"/>
            <a:ext cx="1845630" cy="78104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7965" y="845344"/>
            <a:ext cx="1845630" cy="78104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7403" y="1776412"/>
            <a:ext cx="1845630" cy="78104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0764" y="1800225"/>
            <a:ext cx="1845630" cy="78104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5890" y="2724145"/>
            <a:ext cx="1845630" cy="78104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494" y="2707476"/>
            <a:ext cx="1845630" cy="78104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750" y="2738435"/>
            <a:ext cx="1845630" cy="78104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3018" y="1800225"/>
            <a:ext cx="1845630" cy="78104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9270" y="881063"/>
            <a:ext cx="1845630" cy="78104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1370" y="2809876"/>
            <a:ext cx="1845630" cy="78104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1370" y="1762126"/>
            <a:ext cx="1845630" cy="78104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0575" y="902493"/>
            <a:ext cx="1845630" cy="78104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5124" y="3590925"/>
            <a:ext cx="1845630" cy="78104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3185" y="3540915"/>
            <a:ext cx="1845630" cy="78104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1246" y="3595687"/>
            <a:ext cx="1845630" cy="78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375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900238" y="700088"/>
            <a:ext cx="8801100" cy="368617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528888" y="4814888"/>
            <a:ext cx="7758112" cy="152876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smtClean="0"/>
              <a:t>1</a:t>
            </a:r>
            <a:r>
              <a:rPr lang="en-US" sz="8800" dirty="0"/>
              <a:t>2</a:t>
            </a:r>
            <a:r>
              <a:rPr lang="en-US" sz="8800" dirty="0" smtClean="0"/>
              <a:t>     13       14</a:t>
            </a:r>
            <a:endParaRPr lang="en-US" sz="8800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0157" y="839810"/>
            <a:ext cx="1263605" cy="131529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6233" y="2475732"/>
            <a:ext cx="1263605" cy="131529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1547" y="2517442"/>
            <a:ext cx="1263605" cy="131529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6059" y="687410"/>
            <a:ext cx="1263605" cy="131529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013" y="2519035"/>
            <a:ext cx="1263605" cy="131529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909" y="769949"/>
            <a:ext cx="1263605" cy="131529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4473" y="2448247"/>
            <a:ext cx="1263605" cy="1315298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751" y="731809"/>
            <a:ext cx="1263605" cy="1315298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8419" y="2475732"/>
            <a:ext cx="1263605" cy="131529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5564" y="700088"/>
            <a:ext cx="1263605" cy="1315298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3733" y="2475732"/>
            <a:ext cx="1263605" cy="1315298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5436" y="731809"/>
            <a:ext cx="1263605" cy="131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334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900238" y="700088"/>
            <a:ext cx="8801100" cy="368617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528888" y="4814888"/>
            <a:ext cx="7758112" cy="152876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smtClean="0"/>
              <a:t>17     1</a:t>
            </a:r>
            <a:r>
              <a:rPr lang="en-US" sz="8800" dirty="0"/>
              <a:t>8</a:t>
            </a:r>
            <a:r>
              <a:rPr lang="en-US" sz="8800" dirty="0" smtClean="0"/>
              <a:t>      19</a:t>
            </a:r>
            <a:endParaRPr lang="en-US" sz="8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0955" y="1066798"/>
            <a:ext cx="1133287" cy="9239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3003" y="2128834"/>
            <a:ext cx="1133287" cy="9239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4433" y="3138482"/>
            <a:ext cx="1133287" cy="9239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6576" y="1990723"/>
            <a:ext cx="1133287" cy="9239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1713" y="957261"/>
            <a:ext cx="1133287" cy="9239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512" y="3043236"/>
            <a:ext cx="1133287" cy="9239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8362" y="1881186"/>
            <a:ext cx="1133287" cy="9239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9119" y="838198"/>
            <a:ext cx="1133287" cy="9239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6932" y="3057523"/>
            <a:ext cx="1133287" cy="9239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1788" y="1943097"/>
            <a:ext cx="1133287" cy="9239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244" y="833436"/>
            <a:ext cx="1133287" cy="9239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1300" y="3052761"/>
            <a:ext cx="1133287" cy="92392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6525" y="1890711"/>
            <a:ext cx="1133287" cy="92392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3931" y="804862"/>
            <a:ext cx="1133287" cy="92392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5250" y="3055144"/>
            <a:ext cx="1133287" cy="92392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2575" y="1990723"/>
            <a:ext cx="1133287" cy="92392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2575" y="957262"/>
            <a:ext cx="1133287" cy="92392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8871" y="3200398"/>
            <a:ext cx="1133287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495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900238" y="700088"/>
            <a:ext cx="8801100" cy="368617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528888" y="4814888"/>
            <a:ext cx="7758112" cy="152876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smtClean="0"/>
              <a:t>13     14       15</a:t>
            </a:r>
            <a:endParaRPr lang="en-US" sz="8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0774" y="950119"/>
            <a:ext cx="1450406" cy="9239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3106" y="2950367"/>
            <a:ext cx="1450406" cy="9239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5555" y="2950367"/>
            <a:ext cx="1450406" cy="9239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8410" y="1940719"/>
            <a:ext cx="1450406" cy="9239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6875" y="973933"/>
            <a:ext cx="1450406" cy="92392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3851" y="2950367"/>
            <a:ext cx="1450406" cy="92392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9053" y="1909759"/>
            <a:ext cx="1450406" cy="92392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6348" y="909634"/>
            <a:ext cx="1450406" cy="92392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9420" y="3019424"/>
            <a:ext cx="1450406" cy="92392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6925" y="1909759"/>
            <a:ext cx="1450406" cy="92392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3917" y="900113"/>
            <a:ext cx="1450406" cy="92392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5164" y="3102769"/>
            <a:ext cx="1450406" cy="92392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6723" y="1940719"/>
            <a:ext cx="1450406" cy="92392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6723" y="900113"/>
            <a:ext cx="1450406" cy="92392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0774" y="1940719"/>
            <a:ext cx="1450406" cy="92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748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900238" y="700088"/>
            <a:ext cx="8801100" cy="368617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528888" y="4814888"/>
            <a:ext cx="7758112" cy="152876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smtClean="0"/>
              <a:t>16     15       14</a:t>
            </a:r>
            <a:endParaRPr lang="en-US" sz="8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0963" r="19931" b="4381"/>
          <a:stretch/>
        </p:blipFill>
        <p:spPr>
          <a:xfrm>
            <a:off x="2055492" y="615553"/>
            <a:ext cx="1245285" cy="13430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0963" r="19931" b="4381"/>
          <a:stretch/>
        </p:blipFill>
        <p:spPr>
          <a:xfrm>
            <a:off x="3152993" y="681633"/>
            <a:ext cx="1245285" cy="13430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20963" r="19931" b="4381"/>
          <a:stretch/>
        </p:blipFill>
        <p:spPr>
          <a:xfrm>
            <a:off x="3176548" y="2478883"/>
            <a:ext cx="1245285" cy="13430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20963" r="19931" b="4381"/>
          <a:stretch/>
        </p:blipFill>
        <p:spPr>
          <a:xfrm>
            <a:off x="1977333" y="2533948"/>
            <a:ext cx="1245285" cy="13430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20963" r="19931" b="4381"/>
          <a:stretch/>
        </p:blipFill>
        <p:spPr>
          <a:xfrm>
            <a:off x="4348784" y="2436019"/>
            <a:ext cx="1245285" cy="13430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l="20963" r="19931" b="4381"/>
          <a:stretch/>
        </p:blipFill>
        <p:spPr>
          <a:xfrm>
            <a:off x="4343400" y="685800"/>
            <a:ext cx="1245285" cy="13430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/>
          <a:srcRect l="20963" r="19931" b="4381"/>
          <a:stretch/>
        </p:blipFill>
        <p:spPr>
          <a:xfrm>
            <a:off x="5535268" y="2424110"/>
            <a:ext cx="1245285" cy="13430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/>
          <a:srcRect l="20963" r="19931" b="4381"/>
          <a:stretch/>
        </p:blipFill>
        <p:spPr>
          <a:xfrm>
            <a:off x="5561354" y="689372"/>
            <a:ext cx="1245285" cy="134302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/>
          <a:srcRect l="20963" r="19931" b="4381"/>
          <a:stretch/>
        </p:blipFill>
        <p:spPr>
          <a:xfrm>
            <a:off x="6806639" y="2450306"/>
            <a:ext cx="1245285" cy="134302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l="20963" r="19931" b="4381"/>
          <a:stretch/>
        </p:blipFill>
        <p:spPr>
          <a:xfrm>
            <a:off x="6815137" y="707231"/>
            <a:ext cx="1245285" cy="134302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/>
          <a:srcRect l="20963" r="19931" b="4381"/>
          <a:stretch/>
        </p:blipFill>
        <p:spPr>
          <a:xfrm>
            <a:off x="8032064" y="2471737"/>
            <a:ext cx="1245285" cy="134302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/>
          <a:srcRect l="20963" r="19931" b="4381"/>
          <a:stretch/>
        </p:blipFill>
        <p:spPr>
          <a:xfrm>
            <a:off x="9303435" y="2424110"/>
            <a:ext cx="1245285" cy="134302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/>
          <a:srcRect l="20963" r="19931" b="4381"/>
          <a:stretch/>
        </p:blipFill>
        <p:spPr>
          <a:xfrm>
            <a:off x="8032065" y="685800"/>
            <a:ext cx="1245285" cy="134302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/>
          <a:srcRect l="20963" r="19931" b="4381"/>
          <a:stretch/>
        </p:blipFill>
        <p:spPr>
          <a:xfrm>
            <a:off x="9277350" y="700087"/>
            <a:ext cx="1245285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744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900238" y="700088"/>
            <a:ext cx="8801100" cy="368617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528888" y="4814888"/>
            <a:ext cx="7758112" cy="152876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smtClean="0"/>
              <a:t>18     17       19</a:t>
            </a:r>
            <a:endParaRPr lang="en-US" sz="8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9347" t="4791" r="9409" b="4791"/>
          <a:stretch/>
        </p:blipFill>
        <p:spPr>
          <a:xfrm>
            <a:off x="2491975" y="1026410"/>
            <a:ext cx="957263" cy="9506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9347" t="4791" r="9409" b="4791"/>
          <a:stretch/>
        </p:blipFill>
        <p:spPr>
          <a:xfrm>
            <a:off x="2478881" y="2191414"/>
            <a:ext cx="957263" cy="9506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9347" t="4791" r="9409" b="4791"/>
          <a:stretch/>
        </p:blipFill>
        <p:spPr>
          <a:xfrm>
            <a:off x="4054076" y="3287693"/>
            <a:ext cx="957263" cy="9506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9347" t="4791" r="9409" b="4791"/>
          <a:stretch/>
        </p:blipFill>
        <p:spPr>
          <a:xfrm>
            <a:off x="3952872" y="2191414"/>
            <a:ext cx="957263" cy="95069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9347" t="4791" r="9409" b="4791"/>
          <a:stretch/>
        </p:blipFill>
        <p:spPr>
          <a:xfrm>
            <a:off x="3929060" y="1008263"/>
            <a:ext cx="957263" cy="95069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9347" t="4791" r="9409" b="4791"/>
          <a:stretch/>
        </p:blipFill>
        <p:spPr>
          <a:xfrm>
            <a:off x="5639989" y="3336698"/>
            <a:ext cx="957263" cy="95069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9347" t="4791" r="9409" b="4791"/>
          <a:stretch/>
        </p:blipFill>
        <p:spPr>
          <a:xfrm>
            <a:off x="5453058" y="2105475"/>
            <a:ext cx="957263" cy="95069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9347" t="4791" r="9409" b="4791"/>
          <a:stretch/>
        </p:blipFill>
        <p:spPr>
          <a:xfrm>
            <a:off x="5369716" y="939114"/>
            <a:ext cx="957263" cy="95069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9347" t="4791" r="9409" b="4791"/>
          <a:stretch/>
        </p:blipFill>
        <p:spPr>
          <a:xfrm>
            <a:off x="6863951" y="3336698"/>
            <a:ext cx="957263" cy="95069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l="9347" t="4791" r="9409" b="4791"/>
          <a:stretch/>
        </p:blipFill>
        <p:spPr>
          <a:xfrm>
            <a:off x="6771078" y="2067829"/>
            <a:ext cx="957263" cy="95069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/>
          <a:srcRect l="9347" t="4791" r="9409" b="4791"/>
          <a:stretch/>
        </p:blipFill>
        <p:spPr>
          <a:xfrm>
            <a:off x="6696073" y="900111"/>
            <a:ext cx="957263" cy="95069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/>
          <a:srcRect l="9347" t="4791" r="9409" b="4791"/>
          <a:stretch/>
        </p:blipFill>
        <p:spPr>
          <a:xfrm>
            <a:off x="8118868" y="3326266"/>
            <a:ext cx="957263" cy="95069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/>
          <a:srcRect l="9347" t="4791" r="9409" b="4791"/>
          <a:stretch/>
        </p:blipFill>
        <p:spPr>
          <a:xfrm>
            <a:off x="8087913" y="2013177"/>
            <a:ext cx="957263" cy="95069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l="9347" t="4791" r="9409" b="4791"/>
          <a:stretch/>
        </p:blipFill>
        <p:spPr>
          <a:xfrm>
            <a:off x="8024809" y="957257"/>
            <a:ext cx="957263" cy="95069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/>
          <a:srcRect l="9347" t="4791" r="9409" b="4791"/>
          <a:stretch/>
        </p:blipFill>
        <p:spPr>
          <a:xfrm>
            <a:off x="9414271" y="3201966"/>
            <a:ext cx="957263" cy="95069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/>
          <a:srcRect l="9347" t="4791" r="9409" b="4791"/>
          <a:stretch/>
        </p:blipFill>
        <p:spPr>
          <a:xfrm>
            <a:off x="9336880" y="2082115"/>
            <a:ext cx="957263" cy="95069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/>
          <a:srcRect l="9347" t="4791" r="9409" b="4791"/>
          <a:stretch/>
        </p:blipFill>
        <p:spPr>
          <a:xfrm>
            <a:off x="9329737" y="939116"/>
            <a:ext cx="957263" cy="95069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/>
          <a:srcRect l="9347" t="4791" r="9409" b="4791"/>
          <a:stretch/>
        </p:blipFill>
        <p:spPr>
          <a:xfrm>
            <a:off x="2528888" y="3274549"/>
            <a:ext cx="957263" cy="95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457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103</Words>
  <Application>Microsoft Office PowerPoint</Application>
  <PresentationFormat>Widescreen</PresentationFormat>
  <Paragraphs>75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THINK PAD</dc:creator>
  <cp:lastModifiedBy>THINK PAD</cp:lastModifiedBy>
  <cp:revision>16</cp:revision>
  <dcterms:created xsi:type="dcterms:W3CDTF">2021-03-13T11:18:50Z</dcterms:created>
  <dcterms:modified xsi:type="dcterms:W3CDTF">2021-04-17T19:28:43Z</dcterms:modified>
</cp:coreProperties>
</file>