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7FC25-EFC7-4C72-BC41-560B8B4C33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152939"/>
            <a:ext cx="9448800" cy="1123840"/>
          </a:xfrm>
        </p:spPr>
        <p:txBody>
          <a:bodyPr/>
          <a:lstStyle/>
          <a:p>
            <a:pPr algn="ctr" rtl="1"/>
            <a:r>
              <a:rPr lang="ar-JO" dirty="0"/>
              <a:t>آداب حضور القداس الإلهي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1730A5-8E0F-4846-A1BE-A4904FDABF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2517913"/>
            <a:ext cx="9448800" cy="3525078"/>
          </a:xfrm>
        </p:spPr>
        <p:txBody>
          <a:bodyPr>
            <a:normAutofit/>
          </a:bodyPr>
          <a:lstStyle/>
          <a:p>
            <a:pPr algn="r" rtl="1"/>
            <a:r>
              <a:rPr lang="ar-JO" sz="3200" dirty="0"/>
              <a:t>النتاجات التعليمية:</a:t>
            </a:r>
            <a:endParaRPr lang="en-US" sz="3200" dirty="0"/>
          </a:p>
          <a:p>
            <a:pPr lvl="0" algn="r" rtl="1"/>
            <a:r>
              <a:rPr lang="ar-JO" sz="3200" dirty="0"/>
              <a:t>يحدد الأمور التي يجب اتباعها للإستعداد لحضور القداس.</a:t>
            </a:r>
            <a:endParaRPr lang="en-US" sz="3200" dirty="0"/>
          </a:p>
          <a:p>
            <a:pPr lvl="0" algn="r" rtl="1"/>
            <a:r>
              <a:rPr lang="ar-JO" sz="3200" dirty="0"/>
              <a:t>يتعرف إلى الأوقات التي يلزم فيها الوقوف أثناء القداس.</a:t>
            </a:r>
            <a:endParaRPr lang="en-US" sz="3200" dirty="0"/>
          </a:p>
          <a:p>
            <a:pPr lvl="0" algn="r" rtl="1"/>
            <a:r>
              <a:rPr lang="ar-JO" sz="3200" dirty="0"/>
              <a:t>يحدد متى يجب علينا الخروج من الكنيسة بعد القداس الإلهي.</a:t>
            </a:r>
            <a:endParaRPr lang="en-US" sz="3200" dirty="0"/>
          </a:p>
          <a:p>
            <a:pPr lvl="0" algn="r" rtl="1"/>
            <a:r>
              <a:rPr lang="ar-JO" sz="3200" dirty="0"/>
              <a:t>يعدّد معاني القداس الإلهي.</a:t>
            </a:r>
            <a:endParaRPr lang="en-US" sz="3200" dirty="0"/>
          </a:p>
          <a:p>
            <a:pPr algn="r" rt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1802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5905D-0923-4567-A6C9-FB353E996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790877"/>
            <a:ext cx="8610600" cy="1293028"/>
          </a:xfrm>
        </p:spPr>
        <p:txBody>
          <a:bodyPr>
            <a:normAutofit/>
          </a:bodyPr>
          <a:lstStyle/>
          <a:p>
            <a:pPr algn="ctr"/>
            <a:r>
              <a:rPr lang="ar-JO" sz="4800" b="1" dirty="0"/>
              <a:t>النّص الإنجيلي</a:t>
            </a:r>
            <a:endParaRPr lang="en-US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D691F-2377-45F1-9FE7-A8687B5AE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698144"/>
            <a:ext cx="10820400" cy="237744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3600" b="1" dirty="0"/>
              <a:t>كل رجل يصلي أو يتنبأ وله على رأسه شيء يشين رأسه. وأما كل امرأة تصلي أو تتنبأ ورأسها غير </a:t>
            </a:r>
            <a:r>
              <a:rPr lang="ar-JO" sz="3600" b="1"/>
              <a:t>مغطى يشين </a:t>
            </a:r>
            <a:r>
              <a:rPr lang="ar-JO" sz="3600" b="1" dirty="0"/>
              <a:t>رأسها لأنها والمحلوقة شيء واحد عينه.</a:t>
            </a:r>
            <a:r>
              <a:rPr lang="en-US" sz="3600" b="1" dirty="0"/>
              <a:t> </a:t>
            </a:r>
            <a:r>
              <a:rPr lang="ar-JO" sz="2400" b="1" dirty="0">
                <a:solidFill>
                  <a:srgbClr val="FF0000"/>
                </a:solidFill>
              </a:rPr>
              <a:t>(1كور 11: 4-5)</a:t>
            </a:r>
          </a:p>
        </p:txBody>
      </p:sp>
    </p:spTree>
    <p:extLst>
      <p:ext uri="{BB962C8B-B14F-4D97-AF65-F5344CB8AC3E}">
        <p14:creationId xmlns:p14="http://schemas.microsoft.com/office/powerpoint/2010/main" val="3488411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DA4CE-33B3-40E7-B72D-2B22ACC49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1086678"/>
            <a:ext cx="8610600" cy="1031580"/>
          </a:xfrm>
        </p:spPr>
        <p:txBody>
          <a:bodyPr/>
          <a:lstStyle/>
          <a:p>
            <a:pPr algn="ctr" rtl="1"/>
            <a:r>
              <a:rPr lang="ar-JO" b="1" dirty="0">
                <a:solidFill>
                  <a:srgbClr val="FFC000"/>
                </a:solidFill>
              </a:rPr>
              <a:t>الإستعداد لحضور القداس الإلهي 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91826-0B01-4C0B-8035-ACC679DDD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1) كشف الرأس 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2) الملابس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3) غض النظر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4) لجم اللسان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5) الوقوف والجلوس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251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1DCE8-738C-41ED-B719-2D206711B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777625"/>
            <a:ext cx="8610600" cy="1293028"/>
          </a:xfrm>
        </p:spPr>
        <p:txBody>
          <a:bodyPr/>
          <a:lstStyle/>
          <a:p>
            <a:pPr algn="ctr"/>
            <a:r>
              <a:rPr lang="ar-JO" dirty="0"/>
              <a:t>إلزامية الوقوف اثناء القداس الإلهي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F67C2-8CF0-49C5-928C-2FFAF6609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JO" dirty="0"/>
              <a:t>يجب على المؤمنين اثناء القداس الإلهي كاملا لكن لمن لا يستطيع الوقوف خلال القداس باستمرار عليه الوقوف في الحالات الآتية: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1) بداية القداس الإلهي أي عند قول الكاهن مباركة هي مملكة الآب والابن والروح القدس.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2) مرور الكاهن بدورة الإنجيل المقدس(الدورة الصغرى) ودورة القرابين(الدورة الكبرى)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3) أثناء التبخير وقراءة الإنجيل المقدس.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4) أثناء التبخير قبل دورة القرابين وأثناء الدورة.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5) أثناء تلاوة دستور الإيمان.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6) أثناء تلاوة الصلاة الربانية(أبانا الذي في السموات).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7) أثناء المناولة.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8) في كل مرة يعطي الكاهن فيها البركة ويمنح السلام (السلام لجميعكم).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597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3551D-B768-4611-91FB-13685DD0C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701323"/>
            <a:ext cx="8610600" cy="1293028"/>
          </a:xfrm>
        </p:spPr>
        <p:txBody>
          <a:bodyPr/>
          <a:lstStyle/>
          <a:p>
            <a:pPr algn="ctr"/>
            <a:r>
              <a:rPr lang="ar-JO" dirty="0"/>
              <a:t>الخروج من الكنيسة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B4550-FBB7-4512-ACF3-9BF1E7065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13" y="2194560"/>
            <a:ext cx="11121887" cy="4024125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لا يجوز الخروج من الكنيسة قبل نهاية القداس الإلهي وسماع الكلمة الإلهية .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فعلى المصلين عدم مغادرة الكنيسة حتى نهاية القداس مصغين بخشوع للصلوات ومشتركين بتقوى وخشوع مع الكاهن حتى يمنح البركة الأخيرة نهاية القداس ويعطي الخبز المقدس ( الأوّلة ).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365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DC2F0-56D1-4787-BA4B-C5711EFDF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688071"/>
            <a:ext cx="8610600" cy="1293028"/>
          </a:xfrm>
        </p:spPr>
        <p:txBody>
          <a:bodyPr/>
          <a:lstStyle/>
          <a:p>
            <a:pPr algn="ctr"/>
            <a:r>
              <a:rPr lang="ar-JO" b="1" dirty="0">
                <a:solidFill>
                  <a:srgbClr val="FFC000"/>
                </a:solidFill>
              </a:rPr>
              <a:t>معاني القداس الإلهي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C34FD-3801-4FDC-B286-D938D588F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1) قداسة    </a:t>
            </a:r>
          </a:p>
          <a:p>
            <a:pPr marL="0" indent="0" algn="r">
              <a:buNone/>
            </a:pP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2) مخافة الله    </a:t>
            </a:r>
          </a:p>
          <a:p>
            <a:pPr marL="0" indent="0" algn="r">
              <a:buNone/>
            </a:pP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3) خشوع</a:t>
            </a:r>
          </a:p>
          <a:p>
            <a:pPr marL="0" indent="0" algn="r">
              <a:buNone/>
            </a:pP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4) تقوى</a:t>
            </a:r>
          </a:p>
          <a:p>
            <a:pPr marL="0" indent="0" algn="r">
              <a:buNone/>
            </a:pP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5) إيمان</a:t>
            </a:r>
          </a:p>
          <a:p>
            <a:pPr marL="0" indent="0" algn="r">
              <a:buNone/>
            </a:pP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6) محبة</a:t>
            </a:r>
          </a:p>
          <a:p>
            <a:pPr marL="0" indent="0" algn="r">
              <a:buNone/>
            </a:pP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7) رحمة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74453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2297</TotalTime>
  <Words>288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آداب حضور القداس الإلهي</vt:lpstr>
      <vt:lpstr>النّص الإنجيلي</vt:lpstr>
      <vt:lpstr>الإستعداد لحضور القداس الإلهي </vt:lpstr>
      <vt:lpstr>إلزامية الوقوف اثناء القداس الإلهي</vt:lpstr>
      <vt:lpstr>الخروج من الكنيسة </vt:lpstr>
      <vt:lpstr>معاني القداس الإلهي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آداب حضور القداس الإلهي</dc:title>
  <dc:creator>Admin</dc:creator>
  <cp:lastModifiedBy>Admin</cp:lastModifiedBy>
  <cp:revision>9</cp:revision>
  <dcterms:created xsi:type="dcterms:W3CDTF">2021-01-01T15:48:53Z</dcterms:created>
  <dcterms:modified xsi:type="dcterms:W3CDTF">2022-04-06T08:50:47Z</dcterms:modified>
</cp:coreProperties>
</file>