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3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7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6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2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E929-C409-424E-AEB9-82FCCBCE90E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9B653-1A47-40E5-8021-FC6C0438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6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10306" r="1659" b="22720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23181" r="2733" b="3256"/>
          <a:stretch/>
        </p:blipFill>
        <p:spPr>
          <a:xfrm rot="16200000">
            <a:off x="2667002" y="-2667001"/>
            <a:ext cx="6857998" cy="121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5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19961" r="3264" b="133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8429" r="3907" b="1689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18736" r="3052" b="14138"/>
          <a:stretch/>
        </p:blipFill>
        <p:spPr>
          <a:xfrm rot="16200000">
            <a:off x="2667001" y="-2667001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47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5977" r="3479" b="2011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15786" r="2890" b="18161"/>
          <a:stretch/>
        </p:blipFill>
        <p:spPr>
          <a:xfrm rot="16200000">
            <a:off x="2666999" y="-2667004"/>
            <a:ext cx="685800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16437" r="4229" b="17510"/>
          <a:stretch/>
        </p:blipFill>
        <p:spPr>
          <a:xfrm rot="5400000">
            <a:off x="2682761" y="-2651232"/>
            <a:ext cx="682647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1034" r="1980" b="13678"/>
          <a:stretch/>
        </p:blipFill>
        <p:spPr>
          <a:xfrm rot="16200000">
            <a:off x="2667002" y="-2667002"/>
            <a:ext cx="6857998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0421" r="5513" b="13371"/>
          <a:stretch/>
        </p:blipFill>
        <p:spPr>
          <a:xfrm rot="5400000">
            <a:off x="2667002" y="-2667000"/>
            <a:ext cx="6857998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16591" r="1338" b="17050"/>
          <a:stretch/>
        </p:blipFill>
        <p:spPr>
          <a:xfrm rot="16200000">
            <a:off x="2667001" y="-2667004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2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4597" r="2087" b="18736"/>
          <a:stretch/>
        </p:blipFill>
        <p:spPr>
          <a:xfrm rot="5400000">
            <a:off x="3957145" y="1213945"/>
            <a:ext cx="456149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4597" r="2087" b="18736"/>
          <a:stretch/>
        </p:blipFill>
        <p:spPr>
          <a:xfrm rot="5400000">
            <a:off x="3159569" y="89338"/>
            <a:ext cx="5778270" cy="684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4597" r="2087" b="18736"/>
          <a:stretch/>
        </p:blipFill>
        <p:spPr>
          <a:xfrm rot="5400000">
            <a:off x="2585546" y="-2748454"/>
            <a:ext cx="7073462" cy="121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8736" r="5123" b="13678"/>
          <a:stretch/>
        </p:blipFill>
        <p:spPr>
          <a:xfrm rot="5400000">
            <a:off x="2660100" y="-2673900"/>
            <a:ext cx="68718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203" r="5302" b="17356"/>
          <a:stretch/>
        </p:blipFill>
        <p:spPr>
          <a:xfrm rot="5400000">
            <a:off x="2672255" y="-2672253"/>
            <a:ext cx="6857998" cy="122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15517" r="1338" b="18889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9043" r="3867" b="14932"/>
          <a:stretch/>
        </p:blipFill>
        <p:spPr>
          <a:xfrm rot="16200000">
            <a:off x="2685516" y="-2685515"/>
            <a:ext cx="6820973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19809" r="3052" b="13525"/>
          <a:stretch/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7969" r="3264" b="15365"/>
          <a:stretch/>
        </p:blipFill>
        <p:spPr>
          <a:xfrm rot="16200000">
            <a:off x="2674826" y="-2648611"/>
            <a:ext cx="6915924" cy="122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7203" r="2623" b="15823"/>
          <a:stretch/>
        </p:blipFill>
        <p:spPr>
          <a:xfrm rot="16200000">
            <a:off x="2651237" y="-2651237"/>
            <a:ext cx="6858000" cy="121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Ramzi Masannat</cp:lastModifiedBy>
  <cp:revision>7</cp:revision>
  <dcterms:created xsi:type="dcterms:W3CDTF">2021-05-06T06:18:14Z</dcterms:created>
  <dcterms:modified xsi:type="dcterms:W3CDTF">2023-04-02T06:44:04Z</dcterms:modified>
</cp:coreProperties>
</file>