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6" r:id="rId4"/>
    <p:sldId id="262" r:id="rId5"/>
    <p:sldId id="264" r:id="rId6"/>
    <p:sldId id="266" r:id="rId7"/>
    <p:sldId id="275" r:id="rId8"/>
    <p:sldId id="267" r:id="rId9"/>
    <p:sldId id="268" r:id="rId10"/>
    <p:sldId id="274" r:id="rId11"/>
    <p:sldId id="265" r:id="rId12"/>
    <p:sldId id="276" r:id="rId13"/>
    <p:sldId id="263" r:id="rId14"/>
    <p:sldId id="269" r:id="rId15"/>
    <p:sldId id="270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8DD2-EF48-4244-977E-CC3BF0689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6BA79-1652-496E-A1FD-D34054203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9F02F-1110-4AE4-878C-E5D48308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FB394-E67D-4FBF-B2AC-75D8F537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09A92-169F-46D7-918E-CB4EE419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6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6C947-D11C-40A2-8A80-C3569AA9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B81A0-F3EE-4C63-A869-10FC3E682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87B5F-7D95-46ED-8143-61B8DDA3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73358-B2A5-4238-BE8B-B3C81882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35EC4-D16F-42AF-A0B1-78CB069D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9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044CB-5ECC-4613-8B4B-A74DABC49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CF908-40DC-49C9-BCB0-6A5261D6A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43FDE-DE01-4A30-AB39-E7BC2F7C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A0062-F3D7-4DAB-B60B-09B28B13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F8317-AE54-43B3-A0E8-916FCDB1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977D-9312-47EB-819B-4CA854B0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836E4-3017-401D-B018-031EC08E0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FBB2D-B033-4314-B0A1-F0F13FED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611F6-2F72-46FB-8CFE-39553F23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AF321-2FFA-41E6-98CA-2FC65B3D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7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27D8-99B6-4C4B-B573-ABAA4A0E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79D1B-E65E-4517-8488-25FC5D8BF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61FDD-A509-4E49-BBB4-D87DFAD9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200C6-2454-4649-AA8A-846C3CF8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4C091-1CB8-456E-8CFF-273E0B27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C50B-010E-4296-9054-1A70B190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B258C-4382-45C5-B870-509C6FF5E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AFC78-98E2-49E5-8C35-A4DE5A744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8D032-F87B-4930-91E3-0349BF46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AACB2-4123-4086-8372-17C94B6A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14B5F-375D-4E7E-92BE-ACC05722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9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A5BD-0AAD-4E46-B086-CCDE8690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5C6CB-7C45-40BB-BFAB-DBCB1989E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14BAE-5BC6-4502-8C52-D7FC751A5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9A01B-37F5-412E-B7ED-7DAE5570D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59C73-1F3A-493D-B8F0-92CB39511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16D24-7A90-4A11-A40F-782FD062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25515-4FE2-49F4-80F8-610028B5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E8730-406D-420A-B32B-4507CE5B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2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6478-864B-4A8D-8AF0-2946DC29A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C9D19-485B-430B-99E8-644370B2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8E00A-3885-430D-9E65-FD5E9B9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4B798-06A1-4826-9B0F-98E094D8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BE6D6-5549-43DE-83C0-4417A183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E2539-FD87-4836-B993-22F54324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5D888-9A7D-41D3-A759-B9B209EB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C21E-C523-4C8F-A23A-BCE1939C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9B6C4-8585-4BFD-A3DF-FCE7AA2CB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74376-B3AD-4470-9296-0AEB132F4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043F3-45E4-4B3B-A85C-70A952B9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3BA71-7B18-475A-BC5B-4F38B34D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47757-920B-4097-AC6B-499BCEA7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9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A6B9-7A6E-4EC1-8144-282A34B4F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2D89E-C5B2-425E-8934-5B39E9A6F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01D9F-8F1B-4B2D-9B37-39E0A2ED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86C96-EDCA-4928-960B-AFFBC7ED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46001-061F-47C0-B971-ABB89C4E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FE795-E64C-4353-A435-7D9422A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3A81D-2ECF-4E75-9D46-7EADB055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11AD3-8D45-44E2-8165-1F759610B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C001D-B952-47D9-8935-72D5BD6EF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0D596-74D2-4985-A40C-36883DA8082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B8F2F-83FD-4DFD-96C7-C09F3195B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162AC-A4D0-454B-A31B-D4EF2D9D3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microsoft.com/office/2007/relationships/hdphoto" Target="../media/hdphoto6.wdp"/><Relationship Id="rId26" Type="http://schemas.microsoft.com/office/2007/relationships/hdphoto" Target="../media/hdphoto9.wdp"/><Relationship Id="rId3" Type="http://schemas.openxmlformats.org/officeDocument/2006/relationships/image" Target="../media/image4.png"/><Relationship Id="rId21" Type="http://schemas.microsoft.com/office/2007/relationships/hdphoto" Target="../media/hdphoto7.wdp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openxmlformats.org/officeDocument/2006/relationships/image" Target="../media/image6.png"/><Relationship Id="rId15" Type="http://schemas.microsoft.com/office/2007/relationships/hdphoto" Target="../media/hdphoto5.wdp"/><Relationship Id="rId23" Type="http://schemas.openxmlformats.org/officeDocument/2006/relationships/image" Target="../media/image17.png"/><Relationship Id="rId28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16.png"/><Relationship Id="rId27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64821E-6911-4A53-8B27-32888C066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6"/>
            <a:ext cx="12192000" cy="6659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E787A5-CA13-45B8-A800-9D563D87C76D}"/>
              </a:ext>
            </a:extLst>
          </p:cNvPr>
          <p:cNvSpPr txBox="1"/>
          <p:nvPr/>
        </p:nvSpPr>
        <p:spPr>
          <a:xfrm>
            <a:off x="1749287" y="901147"/>
            <a:ext cx="970059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plants</a:t>
            </a:r>
          </a:p>
        </p:txBody>
      </p:sp>
    </p:spTree>
    <p:extLst>
      <p:ext uri="{BB962C8B-B14F-4D97-AF65-F5344CB8AC3E}">
        <p14:creationId xmlns:p14="http://schemas.microsoft.com/office/powerpoint/2010/main" val="102386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E967FE-BFC5-452B-99FB-2E85DECC7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60" y="2815134"/>
            <a:ext cx="3572566" cy="36396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81ED5F-C5F7-4460-AE0C-C22072C9A2C5}"/>
              </a:ext>
            </a:extLst>
          </p:cNvPr>
          <p:cNvSpPr txBox="1"/>
          <p:nvPr/>
        </p:nvSpPr>
        <p:spPr>
          <a:xfrm>
            <a:off x="463826" y="543339"/>
            <a:ext cx="10813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Plants do not need sunlight.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6618B-9029-4038-90A5-55266C0FB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012" y="1696192"/>
            <a:ext cx="4439171" cy="425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152E55-A0FC-4CE8-B941-500B9D391127}"/>
              </a:ext>
            </a:extLst>
          </p:cNvPr>
          <p:cNvSpPr txBox="1"/>
          <p:nvPr/>
        </p:nvSpPr>
        <p:spPr>
          <a:xfrm>
            <a:off x="424069" y="755374"/>
            <a:ext cx="97138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Plants need air.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4C399-B51E-4398-AD00-89022B266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50"/>
          <a:stretch/>
        </p:blipFill>
        <p:spPr>
          <a:xfrm>
            <a:off x="148923" y="2703443"/>
            <a:ext cx="3810330" cy="37488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99B1FC-7642-417F-825F-2D2F4AB66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860" y="2703443"/>
            <a:ext cx="4959778" cy="313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2B77D9-8623-46C2-98A2-558F1DC83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8" y="2709117"/>
            <a:ext cx="3572566" cy="36396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CDAA69-919F-4C6F-8BAB-396FE68DD1CA}"/>
              </a:ext>
            </a:extLst>
          </p:cNvPr>
          <p:cNvSpPr txBox="1"/>
          <p:nvPr/>
        </p:nvSpPr>
        <p:spPr>
          <a:xfrm>
            <a:off x="0" y="861391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Plants are non- living things.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9EE8B-CC9A-4265-9727-CC80EB204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02" t="25038" r="3459" b="3907"/>
          <a:stretch/>
        </p:blipFill>
        <p:spPr>
          <a:xfrm>
            <a:off x="5936972" y="2652795"/>
            <a:ext cx="3572566" cy="326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4B7A93-86B2-4BA9-9849-04680D54DE21}"/>
              </a:ext>
            </a:extLst>
          </p:cNvPr>
          <p:cNvSpPr txBox="1"/>
          <p:nvPr/>
        </p:nvSpPr>
        <p:spPr>
          <a:xfrm>
            <a:off x="543339" y="530086"/>
            <a:ext cx="10137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Plants do not need water.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AA131-B075-417F-863B-A17FC25F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855" y="2018945"/>
            <a:ext cx="5488885" cy="3639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3A7F4C-F7DC-493C-AB57-F55380EB4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30" t="19730"/>
          <a:stretch/>
        </p:blipFill>
        <p:spPr>
          <a:xfrm>
            <a:off x="450573" y="2560161"/>
            <a:ext cx="3571461" cy="363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49E51-A8AC-407E-BAB6-447877B4A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35"/>
          <a:stretch/>
        </p:blipFill>
        <p:spPr>
          <a:xfrm>
            <a:off x="0" y="3175423"/>
            <a:ext cx="3810330" cy="3722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E5250B-F47C-4F67-8EDF-8F562DC0F2B8}"/>
              </a:ext>
            </a:extLst>
          </p:cNvPr>
          <p:cNvSpPr txBox="1"/>
          <p:nvPr/>
        </p:nvSpPr>
        <p:spPr>
          <a:xfrm>
            <a:off x="265043" y="556591"/>
            <a:ext cx="11661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Plants are living things.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95547-9107-4041-B8A1-604B416C56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0" t="25620" r="51804" b="4680"/>
          <a:stretch/>
        </p:blipFill>
        <p:spPr>
          <a:xfrm>
            <a:off x="6347792" y="2105560"/>
            <a:ext cx="4306956" cy="37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07E903-2FED-4C0E-9C08-A2A43CF79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43"/>
          <a:stretch/>
        </p:blipFill>
        <p:spPr>
          <a:xfrm>
            <a:off x="0" y="2835965"/>
            <a:ext cx="3810330" cy="3735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7A9429-1161-4732-937B-65B33FB0D92F}"/>
              </a:ext>
            </a:extLst>
          </p:cNvPr>
          <p:cNvSpPr txBox="1"/>
          <p:nvPr/>
        </p:nvSpPr>
        <p:spPr>
          <a:xfrm>
            <a:off x="795130" y="609600"/>
            <a:ext cx="9475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Plants can move.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25A13-8965-4778-8DE7-7603114A4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990" y="1612209"/>
            <a:ext cx="3907501" cy="2244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42E2FA-1084-41DE-A236-56720F3A45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934"/>
          <a:stretch/>
        </p:blipFill>
        <p:spPr>
          <a:xfrm>
            <a:off x="6995161" y="4006504"/>
            <a:ext cx="3810330" cy="1983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8BFA20-8FA7-485C-8BC2-6BC9708C5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7" b="98701" l="2003" r="97689">
                        <a14:foregroundMark x1="20647" y1="13853" x2="8629" y2="22511"/>
                        <a14:foregroundMark x1="8629" y1="22511" x2="7858" y2="26840"/>
                        <a14:foregroundMark x1="9245" y1="63636" x2="6009" y2="96970"/>
                        <a14:foregroundMark x1="6009" y1="96970" x2="32203" y2="94805"/>
                        <a14:foregroundMark x1="32203" y1="94805" x2="33282" y2="95671"/>
                        <a14:foregroundMark x1="84592" y1="71429" x2="97072" y2="68398"/>
                        <a14:foregroundMark x1="97072" y1="68398" x2="97689" y2="68398"/>
                        <a14:foregroundMark x1="98921" y1="74026" x2="81818" y2="99134"/>
                        <a14:foregroundMark x1="81818" y1="99134" x2="81818" y2="98701"/>
                        <a14:foregroundMark x1="4468" y1="58009" x2="2003" y2="92641"/>
                        <a14:foregroundMark x1="2003" y1="92641" x2="4160" y2="98701"/>
                        <a14:foregroundMark x1="6934" y1="33766" x2="17103" y2="51515"/>
                        <a14:foregroundMark x1="17103" y1="51515" x2="17257" y2="54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2002" y="4581685"/>
            <a:ext cx="3956647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eresting Plants Poems Poems About Plants | Plant song, Teaching plants,  Plant science">
            <a:extLst>
              <a:ext uri="{FF2B5EF4-FFF2-40B4-BE49-F238E27FC236}">
                <a16:creationId xmlns:a16="http://schemas.microsoft.com/office/drawing/2014/main" id="{380ECBDC-1DA1-4654-86BC-1E5619991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290402"/>
            <a:ext cx="6890119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ardening Preschool Pack from Homeschool Creations | Parts of a flower,  Spring preschool, Spring lessons">
            <a:extLst>
              <a:ext uri="{FF2B5EF4-FFF2-40B4-BE49-F238E27FC236}">
                <a16:creationId xmlns:a16="http://schemas.microsoft.com/office/drawing/2014/main" id="{75998899-4EAF-41B9-8C68-A6A4FA3CF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47" y="519144"/>
            <a:ext cx="4422148" cy="579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6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B4F31-E480-4EA2-9140-F1EB6ED6F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9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A894-C771-4F76-A632-28E947EF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000"/>
            <a:ext cx="12192000" cy="3266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B3F7CD-18D6-4E7B-8DAB-0A8643446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7756"/>
            <a:ext cx="12192000" cy="3971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8BBC63-346F-4DC9-9FA2-30D83EA7D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637" y="3415347"/>
            <a:ext cx="4756005" cy="22616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B1DB48-CE6E-48DC-9235-2CB55B7D6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9875" y="-178671"/>
            <a:ext cx="2068096" cy="19802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81B4E3-DFB1-49E0-8842-AA040A0DBB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3434" t="66667" r="50000" b="19393"/>
          <a:stretch/>
        </p:blipFill>
        <p:spPr>
          <a:xfrm>
            <a:off x="5428337" y="4487469"/>
            <a:ext cx="510410" cy="429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E97CBC-8765-4D86-B44F-51580264C3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8165" y="4174643"/>
            <a:ext cx="1310754" cy="11766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070751-E264-4DEF-8115-13ADAA0661E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30893" y1="70250" x2="30893" y2="70250"/>
                        <a14:backgroundMark x1="13571" y1="73500" x2="13571" y2="73500"/>
                        <a14:backgroundMark x1="25179" y1="24250" x2="25179" y2="16750"/>
                        <a14:backgroundMark x1="25179" y1="16750" x2="15357" y2="23750"/>
                        <a14:backgroundMark x1="15357" y1="23750" x2="15893" y2="60125"/>
                        <a14:backgroundMark x1="15893" y1="60125" x2="22857" y2="82625"/>
                        <a14:backgroundMark x1="18214" y1="52125" x2="23393" y2="45500"/>
                        <a14:backgroundMark x1="23393" y1="45500" x2="24107" y2="40000"/>
                        <a14:backgroundMark x1="35893" y1="38625" x2="39286" y2="69250"/>
                        <a14:backgroundMark x1="39286" y1="69250" x2="35000" y2="76375"/>
                        <a14:backgroundMark x1="35000" y1="76375" x2="26071" y2="73250"/>
                        <a14:backgroundMark x1="26071" y1="73250" x2="30893" y2="58250"/>
                        <a14:backgroundMark x1="30893" y1="58250" x2="29821" y2="50500"/>
                        <a14:backgroundMark x1="29821" y1="50500" x2="26250" y2="44500"/>
                        <a14:backgroundMark x1="50000" y1="29750" x2="50000" y2="29750"/>
                        <a14:backgroundMark x1="50000" y1="29750" x2="51964" y2="27250"/>
                        <a14:backgroundMark x1="35357" y1="23000" x2="22321" y2="34250"/>
                        <a14:backgroundMark x1="22321" y1="34250" x2="20357" y2="27125"/>
                        <a14:backgroundMark x1="20357" y1="27125" x2="26071" y2="25250"/>
                        <a14:backgroundMark x1="46786" y1="11375" x2="46964" y2="18625"/>
                        <a14:backgroundMark x1="46964" y1="18625" x2="57143" y2="18375"/>
                        <a14:backgroundMark x1="57143" y1="18375" x2="67679" y2="15500"/>
                        <a14:backgroundMark x1="67679" y1="15500" x2="61964" y2="22000"/>
                        <a14:backgroundMark x1="61964" y1="22000" x2="70536" y2="26125"/>
                        <a14:backgroundMark x1="70536" y1="26125" x2="76964" y2="31500"/>
                        <a14:backgroundMark x1="76964" y1="31500" x2="67679" y2="35125"/>
                        <a14:backgroundMark x1="67679" y1="35125" x2="65893" y2="42250"/>
                        <a14:backgroundMark x1="65893" y1="42250" x2="73214" y2="55500"/>
                        <a14:backgroundMark x1="73214" y1="55500" x2="60179" y2="85500"/>
                        <a14:backgroundMark x1="60179" y1="85500" x2="59821" y2="90250"/>
                        <a14:backgroundMark x1="43393" y1="47500" x2="39643" y2="54625"/>
                        <a14:backgroundMark x1="39643" y1="54625" x2="52679" y2="61625"/>
                        <a14:backgroundMark x1="52679" y1="61625" x2="46429" y2="76250"/>
                        <a14:backgroundMark x1="46429" y1="76250" x2="38036" y2="80000"/>
                        <a14:backgroundMark x1="38036" y1="80000" x2="27857" y2="81125"/>
                        <a14:backgroundMark x1="27857" y1="81125" x2="21786" y2="83250"/>
                        <a14:backgroundMark x1="86607" y1="35750" x2="77143" y2="70750"/>
                        <a14:backgroundMark x1="53214" y1="29250" x2="51071" y2="35000"/>
                        <a14:backgroundMark x1="36786" y1="31375" x2="35000" y2="34000"/>
                        <a14:backgroundMark x1="40179" y1="24250" x2="33214" y2="29125"/>
                        <a14:backgroundMark x1="30357" y1="33500" x2="29464" y2="34500"/>
                        <a14:backgroundMark x1="26964" y1="39375" x2="27500" y2="44500"/>
                        <a14:backgroundMark x1="50357" y1="46000" x2="50357" y2="56625"/>
                        <a14:backgroundMark x1="53214" y1="53375" x2="58571" y2="67625"/>
                        <a14:backgroundMark x1="58571" y1="67625" x2="57857" y2="70125"/>
                        <a14:backgroundMark x1="57857" y1="70125" x2="55179" y2="84750"/>
                        <a14:backgroundMark x1="55179" y1="84750" x2="47143" y2="86500"/>
                        <a14:backgroundMark x1="62143" y1="51750" x2="60893" y2="61000"/>
                        <a14:backgroundMark x1="77500" y1="76125" x2="77500" y2="76125"/>
                        <a14:backgroundMark x1="77500" y1="76125" x2="76250" y2="87375"/>
                        <a14:backgroundMark x1="76250" y1="87375" x2="76607" y2="78000"/>
                        <a14:backgroundMark x1="70179" y1="30125" x2="67857" y2="30750"/>
                        <a14:backgroundMark x1="55179" y1="40625" x2="53393" y2="42875"/>
                        <a14:backgroundMark x1="48214" y1="39625" x2="46607" y2="42625"/>
                        <a14:backgroundMark x1="43571" y1="29250" x2="43571" y2="42625"/>
                        <a14:backgroundMark x1="78036" y1="22375" x2="78036" y2="22375"/>
                        <a14:backgroundMark x1="78036" y1="22375" x2="83393" y2="20375"/>
                      </a14:backgroundRemoval>
                    </a14:imgEffect>
                  </a14:imgLayer>
                </a14:imgProps>
              </a:ext>
            </a:extLst>
          </a:blip>
          <a:srcRect l="16811" t="11920" r="50000" b="32618"/>
          <a:stretch/>
        </p:blipFill>
        <p:spPr>
          <a:xfrm>
            <a:off x="5653080" y="4081986"/>
            <a:ext cx="597167" cy="17442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12E8F2-10D7-4D75-957C-9E5660F445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2712" y="-416646"/>
            <a:ext cx="1532659" cy="54744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A7E54B-B259-451E-82B8-5B46E134323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 rot="9699215">
            <a:off x="5324692" y="2230804"/>
            <a:ext cx="742271" cy="7978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A33500-2B13-4C00-8B5E-1C2D9831D9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9955629">
            <a:off x="6243184" y="2326210"/>
            <a:ext cx="963251" cy="9937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F60E0E-0A4A-4A81-B3B9-E6ECF282929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 rot="9699215">
            <a:off x="5354785" y="1429558"/>
            <a:ext cx="742271" cy="797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6331211-0CA9-4FB0-9729-C2737560317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 rot="9699215">
            <a:off x="5367725" y="777357"/>
            <a:ext cx="742271" cy="797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14F7D5E-6A11-4762-8719-03A413FD9FC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 rot="19670584">
            <a:off x="6415129" y="874795"/>
            <a:ext cx="742271" cy="7978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27CC0D-1A7D-4EDB-89C3-7F80085A5D2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>
            <a:off x="6259733" y="1633971"/>
            <a:ext cx="742271" cy="7978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52DEDDD-A6E0-4815-A971-729141B010F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52000" y1="43716" x2="48364" y2="42623"/>
                      </a14:backgroundRemoval>
                    </a14:imgEffect>
                  </a14:imgLayer>
                </a14:imgProps>
              </a:ext>
            </a:extLst>
          </a:blip>
          <a:srcRect l="24759" t="19490" r="23178" b="20085"/>
          <a:stretch/>
        </p:blipFill>
        <p:spPr>
          <a:xfrm>
            <a:off x="5735130" y="2017376"/>
            <a:ext cx="727025" cy="5615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EBB7B5B-8EC6-4D76-833A-AC576E9D13B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32661" y="1110892"/>
            <a:ext cx="725487" cy="5608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2A80BE7-71FB-49F1-A709-0BD8A6DDF61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70685" y="351922"/>
            <a:ext cx="725487" cy="5608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3883181-F3CA-4CBE-9671-B4F3701A73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537" b="89837" l="9268" r="89268">
                        <a14:foregroundMark x1="74146" y1="10569" x2="70244" y2="8943"/>
                        <a14:foregroundMark x1="62927" y1="89837" x2="42439" y2="88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1369" y="892265"/>
            <a:ext cx="680590" cy="8167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AD7954-AE4B-4151-B9FC-448F9D72177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8909759">
            <a:off x="6155726" y="1703079"/>
            <a:ext cx="682811" cy="81693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D1B473F-1FCE-4A99-9A0F-70A15E4CC04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02800" y="2340795"/>
            <a:ext cx="682811" cy="816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031721-EBD2-4B38-9220-60C4B7E10D5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81661">
            <a:off x="7317138" y="1640175"/>
            <a:ext cx="2695478" cy="2881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E93937-BC56-4CB5-8290-944F5B64604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524" b="89881" l="10000" r="97000">
                        <a14:foregroundMark x1="32000" y1="54167" x2="47667" y2="70833"/>
                        <a14:foregroundMark x1="47667" y1="70833" x2="66667" y2="76190"/>
                        <a14:foregroundMark x1="66667" y1="76190" x2="80333" y2="55952"/>
                        <a14:foregroundMark x1="80333" y1="55952" x2="97000" y2="51190"/>
                        <a14:foregroundMark x1="97000" y1="51190" x2="85667" y2="75000"/>
                        <a14:foregroundMark x1="85667" y1="75000" x2="69000" y2="85119"/>
                        <a14:foregroundMark x1="69000" y1="85119" x2="35667" y2="66667"/>
                        <a14:foregroundMark x1="35667" y1="66667" x2="34333" y2="55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057619">
            <a:off x="6556583" y="3157552"/>
            <a:ext cx="28575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02D209-36A1-4BDF-9B6E-3C349BBF5D5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756"/>
          <a:stretch/>
        </p:blipFill>
        <p:spPr>
          <a:xfrm>
            <a:off x="527063" y="349807"/>
            <a:ext cx="3504242" cy="2214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514291-638E-442F-9012-6E37AE599096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t="10907" r="65854" b="50343"/>
          <a:stretch/>
        </p:blipFill>
        <p:spPr>
          <a:xfrm>
            <a:off x="4838434" y="4234162"/>
            <a:ext cx="1623721" cy="8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4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404991-4DFC-4CD0-A01C-22E5D95A8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2"/>
            <a:ext cx="12192000" cy="68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1FD18E-803C-40D0-AF02-94C9D583E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25895" y="2324100"/>
            <a:ext cx="3810000" cy="4533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9D2713-AE06-4FF5-A737-541CCDAD4AE8}"/>
              </a:ext>
            </a:extLst>
          </p:cNvPr>
          <p:cNvSpPr txBox="1"/>
          <p:nvPr/>
        </p:nvSpPr>
        <p:spPr>
          <a:xfrm>
            <a:off x="821635" y="728870"/>
            <a:ext cx="9183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Plants need water.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D5D16-3FC6-498F-A5C4-7CB682D96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513" y="2525946"/>
            <a:ext cx="5486876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77DA2D-37BD-454C-9A46-134BD5AAF41D}"/>
              </a:ext>
            </a:extLst>
          </p:cNvPr>
          <p:cNvSpPr txBox="1"/>
          <p:nvPr/>
        </p:nvSpPr>
        <p:spPr>
          <a:xfrm>
            <a:off x="331304" y="516835"/>
            <a:ext cx="10800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Plants do not need air.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5FCC23-4787-4B83-9C36-05EC0EA17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3" y="2701538"/>
            <a:ext cx="3572566" cy="3639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0963AA-C01B-40ED-9197-6AD010F1D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69" y="2280965"/>
            <a:ext cx="5688648" cy="36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9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021FA5-B535-4788-8BE4-F64DE8421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73" y="2682612"/>
            <a:ext cx="3572566" cy="36396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0C9764-A543-40CC-81D1-8D2701D0034F}"/>
              </a:ext>
            </a:extLst>
          </p:cNvPr>
          <p:cNvSpPr txBox="1"/>
          <p:nvPr/>
        </p:nvSpPr>
        <p:spPr>
          <a:xfrm>
            <a:off x="212035" y="715617"/>
            <a:ext cx="11251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Plants do not need soil.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9D7EF-D488-4775-A91F-079C8385C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833" y="2360854"/>
            <a:ext cx="5288653" cy="396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D56507-5726-457A-950D-8EA03F9B5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2969"/>
            <a:ext cx="3810330" cy="45358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FD3F09-B971-4B53-B3E3-F120F02D7A71}"/>
              </a:ext>
            </a:extLst>
          </p:cNvPr>
          <p:cNvSpPr txBox="1"/>
          <p:nvPr/>
        </p:nvSpPr>
        <p:spPr>
          <a:xfrm flipH="1">
            <a:off x="145773" y="569022"/>
            <a:ext cx="975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Plants need sunlight.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31DEA-D93E-4EC9-BFD2-10728A045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96" y="1602963"/>
            <a:ext cx="4778045" cy="433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3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B540D4-85A3-4B98-B7F4-72C420A4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2" y="1664674"/>
            <a:ext cx="3810330" cy="45358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F5E939-DD81-48F4-BAB7-C079B872FBC1}"/>
              </a:ext>
            </a:extLst>
          </p:cNvPr>
          <p:cNvSpPr txBox="1"/>
          <p:nvPr/>
        </p:nvSpPr>
        <p:spPr>
          <a:xfrm>
            <a:off x="556591" y="662609"/>
            <a:ext cx="11145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Plants need soil.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4AFD0-08C8-41E0-B059-2FA2C49AD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267" y="2452065"/>
            <a:ext cx="5301905" cy="39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56</Words>
  <Application>Microsoft Office PowerPoint</Application>
  <PresentationFormat>Widescreen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2021-04-19T12:23:23Z</dcterms:created>
  <dcterms:modified xsi:type="dcterms:W3CDTF">2021-04-21T11:18:06Z</dcterms:modified>
</cp:coreProperties>
</file>