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9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4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3752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2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25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1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3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9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1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6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7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7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3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4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7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25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2408-19BC-4158-AB81-25DEAF8D6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411" y="831273"/>
            <a:ext cx="10407858" cy="12954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JO" sz="8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الآلام والصلب</a:t>
            </a:r>
            <a:endParaRPr lang="en-US" sz="80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282874-7EEB-4283-BEDF-ED0383B30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9709" y="2521527"/>
            <a:ext cx="7406761" cy="3906982"/>
          </a:xfrm>
        </p:spPr>
        <p:txBody>
          <a:bodyPr>
            <a:normAutofit/>
          </a:bodyPr>
          <a:lstStyle/>
          <a:p>
            <a:pPr algn="r" rtl="1"/>
            <a:r>
              <a:rPr lang="ar-JO" sz="6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النتاجات التعليمية</a:t>
            </a:r>
            <a:r>
              <a:rPr lang="en-US" sz="6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JO" sz="6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endParaRPr lang="en-US" sz="60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يحُدِّد عدد المرات التي تمَّت فيها محاكمة الرب يسوع.</a:t>
            </a:r>
            <a:endParaRPr lang="en-US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معرفة التُهَم التي أُدينَ بها الرب يسوع أمام بيلاطس وهيرودس.</a:t>
            </a:r>
            <a:endParaRPr lang="en-US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يُعدِّد العجائِب التي ظَهَرَت أثناء الصلب.</a:t>
            </a:r>
            <a:endParaRPr lang="en-US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38F6E-8A2E-4066-9BCB-903372B59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81" y="1139536"/>
            <a:ext cx="4578928" cy="457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2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8AA4-6074-468E-9FCF-FDFE750B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26" y="981029"/>
            <a:ext cx="10243931" cy="1507067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chemeClr val="bg1"/>
                </a:solidFill>
              </a:rPr>
              <a:t>عدد المرات التي تمت فيها محاكمة الرب يسوع.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C354-B42F-49FF-8122-60DD5C35B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054" y="2757054"/>
            <a:ext cx="5916493" cy="3532909"/>
          </a:xfrm>
        </p:spPr>
        <p:txBody>
          <a:bodyPr/>
          <a:lstStyle/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JO" sz="3200" b="1" dirty="0">
                <a:solidFill>
                  <a:schemeClr val="bg1"/>
                </a:solidFill>
              </a:rPr>
              <a:t>محاكمة يسوع أمام قيافا رئيس الكهنة.</a:t>
            </a:r>
            <a:endParaRPr lang="en-US" sz="3200" b="1" dirty="0">
              <a:solidFill>
                <a:schemeClr val="bg1"/>
              </a:solidFill>
            </a:endParaRPr>
          </a:p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JO" sz="3200" b="1" dirty="0">
                <a:solidFill>
                  <a:schemeClr val="bg1"/>
                </a:solidFill>
              </a:rPr>
              <a:t>محاكمة يسوع أمام مجمع اليهود.</a:t>
            </a:r>
            <a:endParaRPr lang="en-US" sz="3200" b="1" dirty="0">
              <a:solidFill>
                <a:schemeClr val="bg1"/>
              </a:solidFill>
            </a:endParaRPr>
          </a:p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JO" sz="3200" b="1" dirty="0">
                <a:solidFill>
                  <a:schemeClr val="bg1"/>
                </a:solidFill>
              </a:rPr>
              <a:t>محاكمة يسوع أمام بيلاطس وهيرودس.</a:t>
            </a:r>
            <a:endParaRPr lang="en-US" sz="3200" b="1" dirty="0">
              <a:solidFill>
                <a:schemeClr val="bg1"/>
              </a:solidFill>
            </a:endParaRPr>
          </a:p>
          <a:p>
            <a:pPr algn="r" rtl="1"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5F381-4257-4563-9099-8CEFE3905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50" y="2488096"/>
            <a:ext cx="4178281" cy="24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4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F8EF-7322-4688-BF4D-55A515AA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20" y="1037563"/>
            <a:ext cx="9771753" cy="1507067"/>
          </a:xfrm>
        </p:spPr>
        <p:txBody>
          <a:bodyPr>
            <a:normAutofit/>
          </a:bodyPr>
          <a:lstStyle/>
          <a:p>
            <a:pPr algn="ctr" rtl="1"/>
            <a:r>
              <a:rPr lang="ar-JO" sz="4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معرفة التُهم التي أُدين بها الرب يسوع أمام بيلاطس وهيرودس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6B3C5-FA63-459A-841A-D8C1D5BAF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1" y="2319131"/>
            <a:ext cx="9771753" cy="3804578"/>
          </a:xfrm>
        </p:spPr>
        <p:txBody>
          <a:bodyPr>
            <a:normAutofit/>
          </a:bodyPr>
          <a:lstStyle/>
          <a:p>
            <a:pPr marL="457200" lvl="0" indent="-457200" algn="r" rtl="1">
              <a:buFont typeface="+mj-lt"/>
              <a:buAutoNum type="arabicPeriod"/>
            </a:pPr>
            <a:r>
              <a:rPr lang="ar-JO" sz="48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يُفسِد الأمة</a:t>
            </a:r>
            <a:r>
              <a:rPr lang="en-US" sz="48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48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يَمنَع أن تُعطَى الجِزيَة لقيصر.</a:t>
            </a:r>
            <a:endParaRPr lang="en-US" sz="48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JO" sz="48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يدَّعي أنه مَلِك.</a:t>
            </a:r>
            <a:endParaRPr lang="en-US" sz="48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61663-FF78-4B00-A071-8513AA5A5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921" y="2544630"/>
            <a:ext cx="3238115" cy="35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2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FE8F-08F5-49B1-A4E7-45319C5C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369" y="706582"/>
            <a:ext cx="7065819" cy="862331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العجائب التي ظهرت أثناء الصلب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37A25-43B6-45F2-AC53-20CA1B8B7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54" y="1906152"/>
            <a:ext cx="6234545" cy="4641273"/>
          </a:xfrm>
        </p:spPr>
        <p:txBody>
          <a:bodyPr>
            <a:normAutofit fontScale="92500" lnSpcReduction="10000"/>
          </a:bodyPr>
          <a:lstStyle/>
          <a:p>
            <a:pPr marL="457200" lvl="0" indent="-457200" algn="r" rtl="1">
              <a:buFont typeface="+mj-lt"/>
              <a:buAutoNum type="arabicPeriod"/>
            </a:pP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حَدَثَتْ ظُلمة على الأرض مِن الساعة السادسة حتى الساعة التاسعة.</a:t>
            </a:r>
            <a:endParaRPr lang="en-US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انشقَّ حجاب الهيكل بعد الصلب إلى إثنين من فوق إلى أسفل.</a:t>
            </a:r>
            <a:endParaRPr lang="en-US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الأرض تزلزلت والصخور تشققت والقبور تفتحت.</a:t>
            </a:r>
            <a:endParaRPr lang="en-US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4000" b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قام كثيرٌ مِن </a:t>
            </a: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أجساد القديسين وخرجوا من القبور بعد قيامة السيد المسيح وأتوا إلى المدينة </a:t>
            </a:r>
            <a:r>
              <a:rPr lang="ar-JO" sz="4000" b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المقدسة وتراءوا </a:t>
            </a: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لكثيرين.</a:t>
            </a:r>
            <a:endParaRPr lang="en-US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F18E1-715B-4B8A-8C01-919D3C42E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899" y="1759528"/>
            <a:ext cx="5525742" cy="43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35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</TotalTime>
  <Words>138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Andalus</vt:lpstr>
      <vt:lpstr>Arabic Typesetting</vt:lpstr>
      <vt:lpstr>Arial</vt:lpstr>
      <vt:lpstr>Century Gothic</vt:lpstr>
      <vt:lpstr>Times New Roman</vt:lpstr>
      <vt:lpstr>Wingdings 3</vt:lpstr>
      <vt:lpstr>Ion</vt:lpstr>
      <vt:lpstr>الآلام والصلب</vt:lpstr>
      <vt:lpstr>عدد المرات التي تمت فيها محاكمة الرب يسوع.</vt:lpstr>
      <vt:lpstr>معرفة التُهم التي أُدين بها الرب يسوع أمام بيلاطس وهيرودس</vt:lpstr>
      <vt:lpstr>العجائب التي ظهرت أثناء الصلب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الآلام والصلب</dc:title>
  <dc:creator>Admin</dc:creator>
  <cp:lastModifiedBy>Muneer Haddad</cp:lastModifiedBy>
  <cp:revision>5</cp:revision>
  <dcterms:created xsi:type="dcterms:W3CDTF">2021-01-01T21:01:53Z</dcterms:created>
  <dcterms:modified xsi:type="dcterms:W3CDTF">2023-04-01T08:42:08Z</dcterms:modified>
</cp:coreProperties>
</file>