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1F6F-EEA4-451C-9D89-8D41DEC8499E}" type="datetimeFigureOut">
              <a:rPr lang="en-US" smtClean="0"/>
              <a:pPr/>
              <a:t>01/18/2021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1AE9-98D3-43BC-91C4-8CDF3B56F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153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04800"/>
            <a:ext cx="50863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r="4167"/>
          <a:stretch>
            <a:fillRect/>
          </a:stretch>
        </p:blipFill>
        <p:spPr bwMode="auto">
          <a:xfrm>
            <a:off x="1" y="2362200"/>
            <a:ext cx="876299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 l="6407" t="33333"/>
          <a:stretch>
            <a:fillRect/>
          </a:stretch>
        </p:blipFill>
        <p:spPr bwMode="auto">
          <a:xfrm>
            <a:off x="5943600" y="3733800"/>
            <a:ext cx="3200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886200"/>
            <a:ext cx="3124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838200"/>
            <a:ext cx="586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dirty="0" smtClean="0">
                <a:solidFill>
                  <a:srgbClr val="FF0000"/>
                </a:solidFill>
              </a:rPr>
              <a:t>تخيّل لو لا يُوجدُ ضوء</a:t>
            </a:r>
          </a:p>
          <a:p>
            <a:r>
              <a:rPr lang="ar-JO" sz="6000" dirty="0" smtClean="0">
                <a:solidFill>
                  <a:srgbClr val="FF0000"/>
                </a:solidFill>
              </a:rPr>
              <a:t>ماذا يَحْدثُ؟             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242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C:\Users\Lenovo\AppData\Local\Microsoft\Windows\INetCache\IE\EESIROIJ\Sun-PN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0"/>
            <a:ext cx="3048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t="11111"/>
          <a:stretch>
            <a:fillRect/>
          </a:stretch>
        </p:blipFill>
        <p:spPr bwMode="auto">
          <a:xfrm>
            <a:off x="5086350" y="304800"/>
            <a:ext cx="40576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81000" y="17526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مَصادِرُ طَبيعيّةٌ للضّوء :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7973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1) الشَّمس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148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2) الْقَمَر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53881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3) النُّجوم</a:t>
            </a:r>
            <a:endParaRPr lang="en-US" sz="4000" b="1" dirty="0"/>
          </a:p>
        </p:txBody>
      </p:sp>
      <p:pic>
        <p:nvPicPr>
          <p:cNvPr id="5122" name="Picture 2" descr="Free Free Sun Cliparts, Download Free Clip Art, Free Clip Art on Clipart  Libra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1981200"/>
            <a:ext cx="1676400" cy="1676400"/>
          </a:xfrm>
          <a:prstGeom prst="rect">
            <a:avLst/>
          </a:prstGeom>
          <a:noFill/>
        </p:spPr>
      </p:pic>
      <p:pic>
        <p:nvPicPr>
          <p:cNvPr id="5124" name="Picture 4" descr="3,021 Half Moon Illustrations, Royalty-Free Vector Graphics &amp; Clip Art -  iStock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429000"/>
            <a:ext cx="1714501" cy="1714501"/>
          </a:xfrm>
          <a:prstGeom prst="rect">
            <a:avLst/>
          </a:prstGeom>
          <a:noFill/>
        </p:spPr>
      </p:pic>
      <p:pic>
        <p:nvPicPr>
          <p:cNvPr id="5126" name="Picture 6" descr="Many Stars Clipart Free PNG Image｜Illusto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9530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مَصادِرُ صِناعِيّةٌ للضّوء :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5019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1) الْمَصابيحُ الْكَهْربائيّةُ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7973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2) الشّموعُ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689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3) مَصابيحُ الْكازِ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55405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4) النّار</a:t>
            </a:r>
            <a:endParaRPr lang="en-US" sz="4000" b="1" dirty="0"/>
          </a:p>
        </p:txBody>
      </p:sp>
      <p:pic>
        <p:nvPicPr>
          <p:cNvPr id="4098" name="Picture 2" descr="Free Light Bulb Clipart Transparent, Download Free Clip Art, Free Clip Art  on Clipart Libr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1365349" cy="1676400"/>
          </a:xfrm>
          <a:prstGeom prst="rect">
            <a:avLst/>
          </a:prstGeom>
          <a:noFill/>
        </p:spPr>
      </p:pic>
      <p:pic>
        <p:nvPicPr>
          <p:cNvPr id="4100" name="Picture 4" descr="Candle clipart blue candle, Candle blue candle Transparent FREE for  download on WebStockReview 2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362200"/>
            <a:ext cx="1447800" cy="1447800"/>
          </a:xfrm>
          <a:prstGeom prst="rect">
            <a:avLst/>
          </a:prstGeom>
          <a:noFill/>
        </p:spPr>
      </p:pic>
      <p:pic>
        <p:nvPicPr>
          <p:cNvPr id="4102" name="Picture 6" descr="Download Best Free Campfire Hd Camp Fire Clipart Pictures Drawing - Camp Fire  Clipart - Full Size PNG Image - PNGk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5305499"/>
            <a:ext cx="1295400" cy="1476301"/>
          </a:xfrm>
          <a:prstGeom prst="rect">
            <a:avLst/>
          </a:prstGeom>
          <a:noFill/>
        </p:spPr>
      </p:pic>
      <p:pic>
        <p:nvPicPr>
          <p:cNvPr id="4104" name="Picture 8" descr="مصباح زيتي - Wikiwand"/>
          <p:cNvPicPr>
            <a:picLocks noChangeAspect="1" noChangeArrowheads="1"/>
          </p:cNvPicPr>
          <p:nvPr/>
        </p:nvPicPr>
        <p:blipFill>
          <a:blip r:embed="rId5" cstate="print"/>
          <a:srcRect l="20000" t="7503" r="21250" b="19343"/>
          <a:stretch>
            <a:fillRect/>
          </a:stretch>
        </p:blipFill>
        <p:spPr bwMode="auto">
          <a:xfrm>
            <a:off x="1270621" y="3886200"/>
            <a:ext cx="939179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8115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81000" y="15240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400" b="1" dirty="0" smtClean="0"/>
              <a:t>الْمَوادُّ الشَّفافَةُ :</a:t>
            </a:r>
          </a:p>
          <a:p>
            <a:pPr algn="r" rtl="1"/>
            <a:r>
              <a:rPr lang="ar-JO" sz="4400" b="1" dirty="0" smtClean="0"/>
              <a:t>هِيَ الْمَوادُّ الّتي يَنْفَذُ مِنْها الضّوء.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178314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400" b="1" dirty="0" smtClean="0"/>
              <a:t>مِثل :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927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1) الزُّجاج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5405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2) الْماء</a:t>
            </a:r>
            <a:endParaRPr lang="en-US" sz="4000" b="1" dirty="0"/>
          </a:p>
        </p:txBody>
      </p:sp>
      <p:pic>
        <p:nvPicPr>
          <p:cNvPr id="3074" name="Picture 2" descr="Sudan Glass Transparent Glass Sheet, Rs 140 /square meter Sudan Glass Works  | ID: 15098092848"/>
          <p:cNvPicPr>
            <a:picLocks noChangeAspect="1" noChangeArrowheads="1"/>
          </p:cNvPicPr>
          <p:nvPr/>
        </p:nvPicPr>
        <p:blipFill>
          <a:blip r:embed="rId3"/>
          <a:srcRect l="13158" t="7895" r="13158" b="7895"/>
          <a:stretch>
            <a:fillRect/>
          </a:stretch>
        </p:blipFill>
        <p:spPr bwMode="auto">
          <a:xfrm>
            <a:off x="685800" y="3048000"/>
            <a:ext cx="1533525" cy="1752600"/>
          </a:xfrm>
          <a:prstGeom prst="rect">
            <a:avLst/>
          </a:prstGeom>
          <a:noFill/>
        </p:spPr>
      </p:pic>
      <p:sp>
        <p:nvSpPr>
          <p:cNvPr id="3076" name="AutoShape 4" descr="A glass of water can go off over night and here's wh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A glass of water can go off over night and here's wh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A glass of water can go off over night and here's why"/>
          <p:cNvPicPr>
            <a:picLocks noChangeAspect="1" noChangeArrowheads="1"/>
          </p:cNvPicPr>
          <p:nvPr/>
        </p:nvPicPr>
        <p:blipFill>
          <a:blip r:embed="rId4" cstate="print"/>
          <a:srcRect l="12000" r="12000"/>
          <a:stretch>
            <a:fillRect/>
          </a:stretch>
        </p:blipFill>
        <p:spPr bwMode="auto">
          <a:xfrm>
            <a:off x="685800" y="4800600"/>
            <a:ext cx="14478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400" b="1" dirty="0" smtClean="0"/>
              <a:t>الْموادُّ الْمُعْتِمَةُ :</a:t>
            </a:r>
          </a:p>
          <a:p>
            <a:pPr algn="r" rtl="1"/>
            <a:r>
              <a:rPr lang="ar-JO" sz="4400" b="1" dirty="0" smtClean="0"/>
              <a:t>هِيَ الْمَوادُّ الّتي لا يَنْفذُ مِنْها الضّوء.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187714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400" b="1" dirty="0" smtClean="0"/>
              <a:t>مِثْل :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1021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1) الْخَشَب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0833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b="1" dirty="0" smtClean="0"/>
              <a:t>2) الْحَديد</a:t>
            </a:r>
            <a:endParaRPr lang="en-US" sz="4000" b="1" dirty="0"/>
          </a:p>
        </p:txBody>
      </p:sp>
      <p:pic>
        <p:nvPicPr>
          <p:cNvPr id="2050" name="Picture 2" descr="Green wood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38400"/>
            <a:ext cx="2743200" cy="2057400"/>
          </a:xfrm>
          <a:prstGeom prst="rect">
            <a:avLst/>
          </a:prstGeom>
          <a:noFill/>
        </p:spPr>
      </p:pic>
      <p:pic>
        <p:nvPicPr>
          <p:cNvPr id="2052" name="Picture 4" descr="MILD STEEL SHEET METAL SQUARE PLATE PANEL 0.8/1/1.2/1.5/2/3/4/5mm THICK ALL  SIZE (4x500x500mm)- Buy Online in Botswana at Desertcart. ProductId :  88989932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4800"/>
          <a:stretch>
            <a:fillRect/>
          </a:stretch>
        </p:blipFill>
        <p:spPr bwMode="auto">
          <a:xfrm>
            <a:off x="0" y="4419600"/>
            <a:ext cx="47625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t="2438"/>
          <a:stretch>
            <a:fillRect/>
          </a:stretch>
        </p:blipFill>
        <p:spPr bwMode="auto">
          <a:xfrm>
            <a:off x="152400" y="4572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76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18</cp:revision>
  <dcterms:created xsi:type="dcterms:W3CDTF">2021-01-17T19:27:10Z</dcterms:created>
  <dcterms:modified xsi:type="dcterms:W3CDTF">2021-01-18T19:39:57Z</dcterms:modified>
</cp:coreProperties>
</file>