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7" r:id="rId3"/>
    <p:sldId id="279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5" r:id="rId17"/>
    <p:sldId id="273" r:id="rId18"/>
    <p:sldId id="274" r:id="rId19"/>
    <p:sldId id="270" r:id="rId20"/>
    <p:sldId id="271" r:id="rId21"/>
    <p:sldId id="272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9A81B-4718-4AAC-AAE5-D6AD97469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0272A3-CB05-4E6B-B536-AC6DD2169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E8D23-95BF-4E1B-BA5D-11304EFE7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AA5A-CAD6-4125-AE3A-929F8DE418DD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81624-A884-4920-97A8-E7C14C84D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31079-6CB1-4DC8-BE5D-F58027E56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C735-5682-4BB7-8CB7-2F1104FD1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2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3CC10-DEF9-47FE-8BF6-0D7556D0E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86FB59-121D-4636-8598-23E537475F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3077-4244-4A2E-AFD5-37147D818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AA5A-CAD6-4125-AE3A-929F8DE418DD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5117B-8804-46EF-8C25-656DF0449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719C7-464F-4749-AC51-A44BF1F01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C735-5682-4BB7-8CB7-2F1104FD1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73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0913FB-D91D-4ACB-AFC0-BEF20BAE15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FC7B12-89D9-4DE7-84A1-041B26813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1FAA0-4E1E-4F43-83F1-72513255C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AA5A-CAD6-4125-AE3A-929F8DE418DD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48770-8FC4-493D-B46C-1607E832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13319-8CF1-447C-8345-8C090EA8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C735-5682-4BB7-8CB7-2F1104FD1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36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321F0-391D-4F14-A16D-70760106D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50D4F-EBE7-4468-9BEB-B018909B9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95D1D-0604-45BD-BD8E-A1BD437B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AA5A-CAD6-4125-AE3A-929F8DE418DD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AFCF6-0BF3-4F0B-8E1F-87329FDA8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F6896-231C-46F1-B6BA-15465F665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C735-5682-4BB7-8CB7-2F1104FD1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65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C2275-2C64-4521-878E-A66D41A55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2D73D-1405-4491-80A8-8CE7F1505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53D70-5448-4520-B111-E8D87C5A7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AA5A-CAD6-4125-AE3A-929F8DE418DD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3BDED-9B30-41F6-A8A0-749AA77C3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7D0CE-CAFA-4948-9565-F592C59AF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C735-5682-4BB7-8CB7-2F1104FD1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80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F8A6F-8448-4716-82D0-858183CBB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ABA91-1DF0-4873-8CC5-8A605D1080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149EE-8314-4B95-BDE8-D3C4B99D2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DE880-9F18-40C2-B649-A05EE639C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AA5A-CAD6-4125-AE3A-929F8DE418DD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380A6-EFFC-4B07-873D-0AC5988FE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8A9A5-B8CF-48BF-9402-637383F2C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C735-5682-4BB7-8CB7-2F1104FD1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90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9892-8BFB-4AFA-BEC6-31D9ACC8F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C7934-53CF-4C85-BD75-5A143E03B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FD3103-7BEC-4F4E-9758-FFFECBA642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C413C1-3C22-4694-B35F-FB2FBBBEE6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90626C-C5D1-4B1F-BEDD-F22A2CEB1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523D31-D7C0-404C-8782-0685E98F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AA5A-CAD6-4125-AE3A-929F8DE418DD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8A3717-20FD-4318-857D-1A525DD15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75B7DA-C6A2-4854-8DB1-A28DAB25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C735-5682-4BB7-8CB7-2F1104FD1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32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72F4E-3A89-4661-AAEB-EEF890ED3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82CA0D-52A3-4EBD-92E1-84CCB9E5D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AA5A-CAD6-4125-AE3A-929F8DE418DD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5310A7-D1C0-4B0B-9CBA-667BA2EFB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0566A2-BB70-4B31-BD0E-10D758866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C735-5682-4BB7-8CB7-2F1104FD1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64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4D0FE7-D41B-456B-BF9B-FC4577B1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AA5A-CAD6-4125-AE3A-929F8DE418DD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FBC3FD-A2C0-4376-A352-D871AF487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D406A-7FA7-4BA8-AA89-B8182421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C735-5682-4BB7-8CB7-2F1104FD1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35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28C18-32E7-4487-B7C5-C2E50D2F9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910E9-DA4D-4E00-B096-A62CCA26A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CB4A53-6592-4598-9ACA-BC7D01F33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148BF-D08F-4544-97B0-5E4007C6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AA5A-CAD6-4125-AE3A-929F8DE418DD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5DC70C-756F-4478-BC27-5901288F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47310A-280C-4582-AD40-E46C09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C735-5682-4BB7-8CB7-2F1104FD1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5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48777-BAD0-4401-A6AB-923441531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583C48-5F11-4D51-899D-01A3A1D18F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3CC497-6B7F-471A-B4C6-A45A4E64F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57207-CBBA-47E4-A127-5532CAF7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AA5A-CAD6-4125-AE3A-929F8DE418DD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D412A-5B21-4231-ACEC-F88CDBF56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70BB7-67C8-4AD2-B40B-7ED7D499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C735-5682-4BB7-8CB7-2F1104FD1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0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C83C05-22D9-48AE-8BDA-3152515FD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16543-5FF4-4B80-9DFA-528AF9CEA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5EC4C-3985-4188-9734-B88C97A26D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3AA5A-CAD6-4125-AE3A-929F8DE418DD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23B23-2F26-4639-B4B9-4EEB0E2C04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8450B-FBC7-4DB4-8BFE-FCB080EB5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4C735-5682-4BB7-8CB7-2F1104FD1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5598-37DE-4A09-9EB0-60C9CD7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C69E1C-DBDF-4009-B565-D5D60B9C1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15" y="805662"/>
            <a:ext cx="2993395" cy="16155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BD126E-879C-4482-93AF-56AE710F17AF}"/>
              </a:ext>
            </a:extLst>
          </p:cNvPr>
          <p:cNvSpPr/>
          <p:nvPr/>
        </p:nvSpPr>
        <p:spPr>
          <a:xfrm>
            <a:off x="837324" y="1195763"/>
            <a:ext cx="1930401" cy="8353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D04868-E804-4E38-80E0-DBDDF14FD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780" y="805661"/>
            <a:ext cx="2993395" cy="1615580"/>
          </a:xfrm>
          <a:prstGeom prst="rect">
            <a:avLst/>
          </a:prstGeom>
        </p:spPr>
      </p:pic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6C889BF4-A53B-441A-9B18-AC0662A1A1AD}"/>
              </a:ext>
            </a:extLst>
          </p:cNvPr>
          <p:cNvSpPr/>
          <p:nvPr/>
        </p:nvSpPr>
        <p:spPr>
          <a:xfrm>
            <a:off x="5396210" y="1049006"/>
            <a:ext cx="1134534" cy="1128889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8EDCD93-7CE5-486E-BFC1-5271DE14FC41}"/>
              </a:ext>
            </a:extLst>
          </p:cNvPr>
          <p:cNvSpPr/>
          <p:nvPr/>
        </p:nvSpPr>
        <p:spPr>
          <a:xfrm>
            <a:off x="8521945" y="805661"/>
            <a:ext cx="2980267" cy="160302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3777AFE8-EA27-4CB5-B8A0-7C10E0069B86}"/>
              </a:ext>
            </a:extLst>
          </p:cNvPr>
          <p:cNvSpPr/>
          <p:nvPr/>
        </p:nvSpPr>
        <p:spPr>
          <a:xfrm>
            <a:off x="9320633" y="1022522"/>
            <a:ext cx="1382889" cy="1151466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398D11E-FC52-4F1D-AF99-B8FB8AC0141F}"/>
              </a:ext>
            </a:extLst>
          </p:cNvPr>
          <p:cNvSpPr/>
          <p:nvPr/>
        </p:nvSpPr>
        <p:spPr>
          <a:xfrm>
            <a:off x="4450889" y="818219"/>
            <a:ext cx="2980267" cy="160302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6E7F4B8-23B3-4FF9-AF05-33817962A9AB}"/>
              </a:ext>
            </a:extLst>
          </p:cNvPr>
          <p:cNvSpPr/>
          <p:nvPr/>
        </p:nvSpPr>
        <p:spPr>
          <a:xfrm>
            <a:off x="411615" y="818219"/>
            <a:ext cx="2980267" cy="160302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B9B1A4C-54FE-4343-B670-F0626F080751}"/>
              </a:ext>
            </a:extLst>
          </p:cNvPr>
          <p:cNvSpPr/>
          <p:nvPr/>
        </p:nvSpPr>
        <p:spPr>
          <a:xfrm>
            <a:off x="8521945" y="796744"/>
            <a:ext cx="2980267" cy="160302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DDE9DB2-3AD0-438E-9519-61D4C6C8D858}"/>
              </a:ext>
            </a:extLst>
          </p:cNvPr>
          <p:cNvSpPr/>
          <p:nvPr/>
        </p:nvSpPr>
        <p:spPr>
          <a:xfrm>
            <a:off x="4701086" y="3429000"/>
            <a:ext cx="2980267" cy="160302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D31C674C-7B2B-4FD3-A716-BFCF33804740}"/>
              </a:ext>
            </a:extLst>
          </p:cNvPr>
          <p:cNvSpPr/>
          <p:nvPr/>
        </p:nvSpPr>
        <p:spPr>
          <a:xfrm>
            <a:off x="5623952" y="3698521"/>
            <a:ext cx="1134533" cy="106397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93852A-85C2-4CB4-A646-8D2554039D46}"/>
              </a:ext>
            </a:extLst>
          </p:cNvPr>
          <p:cNvSpPr/>
          <p:nvPr/>
        </p:nvSpPr>
        <p:spPr>
          <a:xfrm>
            <a:off x="4701086" y="3428999"/>
            <a:ext cx="2980267" cy="1603022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BA2227F-47FF-4E1E-821A-7E346B34BF5E}"/>
              </a:ext>
            </a:extLst>
          </p:cNvPr>
          <p:cNvSpPr/>
          <p:nvPr/>
        </p:nvSpPr>
        <p:spPr>
          <a:xfrm>
            <a:off x="8624711" y="3429000"/>
            <a:ext cx="2980267" cy="1603022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B64BC3B-1552-4253-8404-FFBBE47B58A2}"/>
              </a:ext>
            </a:extLst>
          </p:cNvPr>
          <p:cNvSpPr/>
          <p:nvPr/>
        </p:nvSpPr>
        <p:spPr>
          <a:xfrm>
            <a:off x="410816" y="3428999"/>
            <a:ext cx="2980267" cy="1603022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Preparation 16">
            <a:extLst>
              <a:ext uri="{FF2B5EF4-FFF2-40B4-BE49-F238E27FC236}">
                <a16:creationId xmlns:a16="http://schemas.microsoft.com/office/drawing/2014/main" id="{2A7AF948-6D9A-4296-8708-B0CB8D4D418D}"/>
              </a:ext>
            </a:extLst>
          </p:cNvPr>
          <p:cNvSpPr/>
          <p:nvPr/>
        </p:nvSpPr>
        <p:spPr>
          <a:xfrm>
            <a:off x="1278834" y="3698521"/>
            <a:ext cx="1258956" cy="1091699"/>
          </a:xfrm>
          <a:prstGeom prst="flowChartPreparation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F6750F0-D64A-4BEF-891B-BC543996B340}"/>
              </a:ext>
            </a:extLst>
          </p:cNvPr>
          <p:cNvSpPr/>
          <p:nvPr/>
        </p:nvSpPr>
        <p:spPr>
          <a:xfrm>
            <a:off x="424743" y="3428999"/>
            <a:ext cx="2980267" cy="1603022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1F94F3-B1D5-4025-8EB6-DB6B0FCFC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778" y="3507889"/>
            <a:ext cx="1524132" cy="1524132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4F668D5-A814-4C13-9A5F-5B5C8BE8B492}"/>
              </a:ext>
            </a:extLst>
          </p:cNvPr>
          <p:cNvSpPr/>
          <p:nvPr/>
        </p:nvSpPr>
        <p:spPr>
          <a:xfrm>
            <a:off x="8624711" y="3442859"/>
            <a:ext cx="2980267" cy="160302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72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5598-37DE-4A09-9EB0-60C9CD7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32D51D-3140-4AB3-8F61-1944D217A1F4}"/>
              </a:ext>
            </a:extLst>
          </p:cNvPr>
          <p:cNvSpPr/>
          <p:nvPr/>
        </p:nvSpPr>
        <p:spPr>
          <a:xfrm>
            <a:off x="3776869" y="318052"/>
            <a:ext cx="4638261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6">
                    <a:lumMod val="50000"/>
                  </a:schemeClr>
                </a:solidFill>
              </a:rPr>
              <a:t>الكيوي</a:t>
            </a:r>
            <a:endParaRPr lang="en-US" sz="8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AB89C2-FAF9-486C-9464-1FCF50510D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28" t="14410" r="19071"/>
          <a:stretch/>
        </p:blipFill>
        <p:spPr>
          <a:xfrm>
            <a:off x="3326294" y="2447086"/>
            <a:ext cx="5539409" cy="409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80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5598-37DE-4A09-9EB0-60C9CD7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32D51D-3140-4AB3-8F61-1944D217A1F4}"/>
              </a:ext>
            </a:extLst>
          </p:cNvPr>
          <p:cNvSpPr/>
          <p:nvPr/>
        </p:nvSpPr>
        <p:spPr>
          <a:xfrm>
            <a:off x="3776869" y="318052"/>
            <a:ext cx="4638261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6">
                    <a:lumMod val="50000"/>
                  </a:schemeClr>
                </a:solidFill>
              </a:rPr>
              <a:t>الشمام</a:t>
            </a:r>
            <a:endParaRPr lang="en-US" sz="8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9BB86-8B9A-4C86-8CFB-2B0EE1777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94" b="15942"/>
          <a:stretch/>
        </p:blipFill>
        <p:spPr>
          <a:xfrm>
            <a:off x="1689651" y="1712843"/>
            <a:ext cx="8812696" cy="49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89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5598-37DE-4A09-9EB0-60C9CD7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32D51D-3140-4AB3-8F61-1944D217A1F4}"/>
              </a:ext>
            </a:extLst>
          </p:cNvPr>
          <p:cNvSpPr/>
          <p:nvPr/>
        </p:nvSpPr>
        <p:spPr>
          <a:xfrm>
            <a:off x="3776869" y="318052"/>
            <a:ext cx="4638261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6">
                    <a:lumMod val="50000"/>
                  </a:schemeClr>
                </a:solidFill>
              </a:rPr>
              <a:t>المثلجات</a:t>
            </a:r>
            <a:endParaRPr lang="en-US" sz="8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1E83C2-E533-414A-9142-4A0CAF7178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1" r="24235"/>
          <a:stretch/>
        </p:blipFill>
        <p:spPr>
          <a:xfrm>
            <a:off x="4025347" y="1820103"/>
            <a:ext cx="4141304" cy="471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35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5598-37DE-4A09-9EB0-60C9CD7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32D51D-3140-4AB3-8F61-1944D217A1F4}"/>
              </a:ext>
            </a:extLst>
          </p:cNvPr>
          <p:cNvSpPr/>
          <p:nvPr/>
        </p:nvSpPr>
        <p:spPr>
          <a:xfrm>
            <a:off x="3776869" y="318052"/>
            <a:ext cx="4638261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6">
                    <a:lumMod val="50000"/>
                  </a:schemeClr>
                </a:solidFill>
              </a:rPr>
              <a:t>المرآة</a:t>
            </a:r>
            <a:endParaRPr lang="en-US" sz="8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B5D09-821E-4BF0-BC05-F2E74B12A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884" y="1621843"/>
            <a:ext cx="6434230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47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5598-37DE-4A09-9EB0-60C9CD7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32D51D-3140-4AB3-8F61-1944D217A1F4}"/>
              </a:ext>
            </a:extLst>
          </p:cNvPr>
          <p:cNvSpPr/>
          <p:nvPr/>
        </p:nvSpPr>
        <p:spPr>
          <a:xfrm>
            <a:off x="3776869" y="318052"/>
            <a:ext cx="4638261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6">
                    <a:lumMod val="50000"/>
                  </a:schemeClr>
                </a:solidFill>
              </a:rPr>
              <a:t>الطاولة</a:t>
            </a:r>
            <a:endParaRPr lang="en-US" sz="8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3C327-C131-4CD5-8C04-BB5CE422A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085" y="1834461"/>
            <a:ext cx="8295861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02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5598-37DE-4A09-9EB0-60C9CD7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32D51D-3140-4AB3-8F61-1944D217A1F4}"/>
              </a:ext>
            </a:extLst>
          </p:cNvPr>
          <p:cNvSpPr/>
          <p:nvPr/>
        </p:nvSpPr>
        <p:spPr>
          <a:xfrm>
            <a:off x="3776869" y="318052"/>
            <a:ext cx="4638261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6">
                    <a:lumMod val="50000"/>
                  </a:schemeClr>
                </a:solidFill>
              </a:rPr>
              <a:t>الساعة</a:t>
            </a:r>
            <a:endParaRPr lang="en-US" sz="8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91E30D-BA93-4CFB-B576-D6C1C3850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303" y="1902052"/>
            <a:ext cx="2623737" cy="495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15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5598-37DE-4A09-9EB0-60C9CD7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32D51D-3140-4AB3-8F61-1944D217A1F4}"/>
              </a:ext>
            </a:extLst>
          </p:cNvPr>
          <p:cNvSpPr/>
          <p:nvPr/>
        </p:nvSpPr>
        <p:spPr>
          <a:xfrm>
            <a:off x="3776869" y="318052"/>
            <a:ext cx="4638261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6">
                    <a:lumMod val="50000"/>
                  </a:schemeClr>
                </a:solidFill>
              </a:rPr>
              <a:t>الباذنجان</a:t>
            </a:r>
            <a:endParaRPr lang="en-US" sz="8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3F999-2C87-4AE6-B09F-FF5FB8F92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991" y="1741464"/>
            <a:ext cx="6489425" cy="497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25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5598-37DE-4A09-9EB0-60C9CD7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32D51D-3140-4AB3-8F61-1944D217A1F4}"/>
              </a:ext>
            </a:extLst>
          </p:cNvPr>
          <p:cNvSpPr/>
          <p:nvPr/>
        </p:nvSpPr>
        <p:spPr>
          <a:xfrm>
            <a:off x="3134139" y="101798"/>
            <a:ext cx="5923721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6">
                    <a:lumMod val="50000"/>
                  </a:schemeClr>
                </a:solidFill>
              </a:rPr>
              <a:t>أواني والملاعق</a:t>
            </a:r>
            <a:endParaRPr lang="en-US" sz="8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92CDC5-7503-41F7-9A30-FED748BF7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683" y="1483180"/>
            <a:ext cx="3470167" cy="2538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0AED2D-2EED-40A7-A1CD-84F965B00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56" y="4183467"/>
            <a:ext cx="3444539" cy="2572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BD35-BFD5-42CA-88FB-ADD167BFC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5590" y="1468084"/>
            <a:ext cx="3444539" cy="2538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F3AFE8-BE54-4999-B9E6-887DA4FD5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3321" y="4153274"/>
            <a:ext cx="3444539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52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5598-37DE-4A09-9EB0-60C9CD7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32D51D-3140-4AB3-8F61-1944D217A1F4}"/>
              </a:ext>
            </a:extLst>
          </p:cNvPr>
          <p:cNvSpPr/>
          <p:nvPr/>
        </p:nvSpPr>
        <p:spPr>
          <a:xfrm>
            <a:off x="3134139" y="101798"/>
            <a:ext cx="5923721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6">
                    <a:lumMod val="50000"/>
                  </a:schemeClr>
                </a:solidFill>
              </a:rPr>
              <a:t>الخاتم / الحلق</a:t>
            </a:r>
            <a:endParaRPr lang="en-US" sz="8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559286-A87E-48C0-87FB-D3B3D553E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095" y="1830003"/>
            <a:ext cx="4518991" cy="4518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C94087-FA4E-4F42-88D2-CC692D1DC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15" y="1830002"/>
            <a:ext cx="4518991" cy="451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6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5598-37DE-4A09-9EB0-60C9CD7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32D51D-3140-4AB3-8F61-1944D217A1F4}"/>
              </a:ext>
            </a:extLst>
          </p:cNvPr>
          <p:cNvSpPr/>
          <p:nvPr/>
        </p:nvSpPr>
        <p:spPr>
          <a:xfrm>
            <a:off x="3776869" y="318052"/>
            <a:ext cx="4638261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6">
                    <a:lumMod val="50000"/>
                  </a:schemeClr>
                </a:solidFill>
              </a:rPr>
              <a:t>السجادة</a:t>
            </a:r>
            <a:endParaRPr lang="en-US" sz="8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1A22E0-9571-49A2-8E0A-974DE30A5A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10" b="17682"/>
          <a:stretch/>
        </p:blipFill>
        <p:spPr>
          <a:xfrm>
            <a:off x="2354791" y="1855304"/>
            <a:ext cx="7482418" cy="46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8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5598-37DE-4A09-9EB0-60C9CD7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B3F241-2D79-4A2B-82EE-FAE2FA8F0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1669"/>
            <a:ext cx="12298017" cy="28859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8E3BEC-8C06-41F3-ABA8-9F626CA73F2B}"/>
              </a:ext>
            </a:extLst>
          </p:cNvPr>
          <p:cNvSpPr txBox="1"/>
          <p:nvPr/>
        </p:nvSpPr>
        <p:spPr>
          <a:xfrm>
            <a:off x="1722783" y="403356"/>
            <a:ext cx="874643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3800" b="1" dirty="0">
                <a:solidFill>
                  <a:schemeClr val="accent6">
                    <a:lumMod val="50000"/>
                  </a:schemeClr>
                </a:solidFill>
              </a:rPr>
              <a:t>الشكل البيضوي </a:t>
            </a:r>
            <a:endParaRPr lang="en-US" sz="13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69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5598-37DE-4A09-9EB0-60C9CD7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32D51D-3140-4AB3-8F61-1944D217A1F4}"/>
              </a:ext>
            </a:extLst>
          </p:cNvPr>
          <p:cNvSpPr/>
          <p:nvPr/>
        </p:nvSpPr>
        <p:spPr>
          <a:xfrm>
            <a:off x="3061252" y="357808"/>
            <a:ext cx="5579165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6">
                    <a:lumMod val="50000"/>
                  </a:schemeClr>
                </a:solidFill>
              </a:rPr>
              <a:t>بركة السباحة</a:t>
            </a:r>
            <a:endParaRPr lang="en-US" sz="8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BF0753-07A8-4904-932D-FDB4281FB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73" y="1958734"/>
            <a:ext cx="9581322" cy="454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26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5598-37DE-4A09-9EB0-60C9CD7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32D51D-3140-4AB3-8F61-1944D217A1F4}"/>
              </a:ext>
            </a:extLst>
          </p:cNvPr>
          <p:cNvSpPr/>
          <p:nvPr/>
        </p:nvSpPr>
        <p:spPr>
          <a:xfrm>
            <a:off x="3200400" y="344557"/>
            <a:ext cx="5791200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6">
                    <a:lumMod val="50000"/>
                  </a:schemeClr>
                </a:solidFill>
              </a:rPr>
              <a:t>جسم السمكة</a:t>
            </a:r>
            <a:endParaRPr lang="en-US" sz="8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6FF51-D5F6-439E-B4EE-02092344E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459" y="2086490"/>
            <a:ext cx="9120809" cy="42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2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5598-37DE-4A09-9EB0-60C9CD7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32D51D-3140-4AB3-8F61-1944D217A1F4}"/>
              </a:ext>
            </a:extLst>
          </p:cNvPr>
          <p:cNvSpPr/>
          <p:nvPr/>
        </p:nvSpPr>
        <p:spPr>
          <a:xfrm>
            <a:off x="4147931" y="384314"/>
            <a:ext cx="4724400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6">
                    <a:lumMod val="50000"/>
                  </a:schemeClr>
                </a:solidFill>
              </a:rPr>
              <a:t>الوجه</a:t>
            </a:r>
            <a:endParaRPr lang="en-US" sz="8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AD308-84D3-430D-B418-8F5BF9245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159" y="1895063"/>
            <a:ext cx="4870172" cy="487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59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5598-37DE-4A09-9EB0-60C9CD7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32D51D-3140-4AB3-8F61-1944D217A1F4}"/>
              </a:ext>
            </a:extLst>
          </p:cNvPr>
          <p:cNvSpPr/>
          <p:nvPr/>
        </p:nvSpPr>
        <p:spPr>
          <a:xfrm>
            <a:off x="4147931" y="384314"/>
            <a:ext cx="4724400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6">
                    <a:lumMod val="50000"/>
                  </a:schemeClr>
                </a:solidFill>
              </a:rPr>
              <a:t>العود</a:t>
            </a:r>
            <a:endParaRPr lang="en-US" sz="8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418D1A-46EF-4010-84D3-340EC987B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71" y="2000250"/>
            <a:ext cx="9394216" cy="447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81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5598-37DE-4A09-9EB0-60C9CD7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32D51D-3140-4AB3-8F61-1944D217A1F4}"/>
              </a:ext>
            </a:extLst>
          </p:cNvPr>
          <p:cNvSpPr/>
          <p:nvPr/>
        </p:nvSpPr>
        <p:spPr>
          <a:xfrm>
            <a:off x="4147931" y="384314"/>
            <a:ext cx="4724400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6">
                    <a:lumMod val="50000"/>
                  </a:schemeClr>
                </a:solidFill>
              </a:rPr>
              <a:t>البالون</a:t>
            </a:r>
            <a:endParaRPr lang="en-US" sz="8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FB1154-E9B1-4C77-85CF-65C2C158C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43" b="12992"/>
          <a:stretch/>
        </p:blipFill>
        <p:spPr>
          <a:xfrm>
            <a:off x="2941983" y="1886704"/>
            <a:ext cx="6818243" cy="47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90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5598-37DE-4A09-9EB0-60C9CD7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7E1E9A-01B9-45FE-9699-3D8E40C13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37" r="11179" b="8792"/>
          <a:stretch/>
        </p:blipFill>
        <p:spPr>
          <a:xfrm>
            <a:off x="2842591" y="301487"/>
            <a:ext cx="6506818" cy="62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32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5598-37DE-4A09-9EB0-60C9CD7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32D51D-3140-4AB3-8F61-1944D217A1F4}"/>
              </a:ext>
            </a:extLst>
          </p:cNvPr>
          <p:cNvSpPr/>
          <p:nvPr/>
        </p:nvSpPr>
        <p:spPr>
          <a:xfrm>
            <a:off x="3776869" y="318052"/>
            <a:ext cx="4638261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6">
                    <a:lumMod val="50000"/>
                  </a:schemeClr>
                </a:solidFill>
              </a:rPr>
              <a:t>الزيتون</a:t>
            </a:r>
            <a:endParaRPr lang="en-US" sz="8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E2167F-92AA-4586-88E6-1E1FFF93A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522" y="1738227"/>
            <a:ext cx="8666921" cy="491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80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5598-37DE-4A09-9EB0-60C9CD7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32D51D-3140-4AB3-8F61-1944D217A1F4}"/>
              </a:ext>
            </a:extLst>
          </p:cNvPr>
          <p:cNvSpPr/>
          <p:nvPr/>
        </p:nvSpPr>
        <p:spPr>
          <a:xfrm>
            <a:off x="3776869" y="318052"/>
            <a:ext cx="4638261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6">
                    <a:lumMod val="50000"/>
                  </a:schemeClr>
                </a:solidFill>
              </a:rPr>
              <a:t>البيض</a:t>
            </a:r>
            <a:endParaRPr lang="en-US" sz="8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85F6DB-4D4A-4710-AC73-434951614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121" y="1659213"/>
            <a:ext cx="9183756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77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5598-37DE-4A09-9EB0-60C9CD7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32D51D-3140-4AB3-8F61-1944D217A1F4}"/>
              </a:ext>
            </a:extLst>
          </p:cNvPr>
          <p:cNvSpPr/>
          <p:nvPr/>
        </p:nvSpPr>
        <p:spPr>
          <a:xfrm>
            <a:off x="3776869" y="318052"/>
            <a:ext cx="4638261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6">
                    <a:lumMod val="50000"/>
                  </a:schemeClr>
                </a:solidFill>
              </a:rPr>
              <a:t>الكبة</a:t>
            </a:r>
            <a:endParaRPr lang="en-US" sz="8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84E2A-AF95-4441-A2B5-169A1A331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808" y="1855304"/>
            <a:ext cx="9952382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63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5598-37DE-4A09-9EB0-60C9CD7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32D51D-3140-4AB3-8F61-1944D217A1F4}"/>
              </a:ext>
            </a:extLst>
          </p:cNvPr>
          <p:cNvSpPr/>
          <p:nvPr/>
        </p:nvSpPr>
        <p:spPr>
          <a:xfrm>
            <a:off x="3776869" y="318052"/>
            <a:ext cx="4638261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6">
                    <a:lumMod val="50000"/>
                  </a:schemeClr>
                </a:solidFill>
              </a:rPr>
              <a:t>البسكويت</a:t>
            </a:r>
            <a:endParaRPr lang="en-US" sz="8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EFA9EE-DEBA-4997-9FB7-6BEDB090F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000" y="1855304"/>
            <a:ext cx="7095124" cy="472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39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5598-37DE-4A09-9EB0-60C9CD7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32D51D-3140-4AB3-8F61-1944D217A1F4}"/>
              </a:ext>
            </a:extLst>
          </p:cNvPr>
          <p:cNvSpPr/>
          <p:nvPr/>
        </p:nvSpPr>
        <p:spPr>
          <a:xfrm>
            <a:off x="3776869" y="318052"/>
            <a:ext cx="4638261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6">
                    <a:lumMod val="50000"/>
                  </a:schemeClr>
                </a:solidFill>
              </a:rPr>
              <a:t>الحلوى</a:t>
            </a:r>
            <a:endParaRPr lang="en-US" sz="8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B0A9AA-D4C8-466B-9B53-BA9BD0CD9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042" y="1855304"/>
            <a:ext cx="7089913" cy="481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55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35598-37DE-4A09-9EB0-60C9CD75C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32D51D-3140-4AB3-8F61-1944D217A1F4}"/>
              </a:ext>
            </a:extLst>
          </p:cNvPr>
          <p:cNvSpPr/>
          <p:nvPr/>
        </p:nvSpPr>
        <p:spPr>
          <a:xfrm>
            <a:off x="3776869" y="318052"/>
            <a:ext cx="4638261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6">
                    <a:lumMod val="50000"/>
                  </a:schemeClr>
                </a:solidFill>
              </a:rPr>
              <a:t>البطيخ</a:t>
            </a:r>
            <a:endParaRPr lang="en-US" sz="8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00CEEE-A40D-49FF-B3D0-5ADC265B1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730" y="1774551"/>
            <a:ext cx="9170504" cy="476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09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28</Words>
  <Application>Microsoft Office PowerPoint</Application>
  <PresentationFormat>Widescreen</PresentationFormat>
  <Paragraphs>22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2021-04-14T08:14:17Z</dcterms:created>
  <dcterms:modified xsi:type="dcterms:W3CDTF">2021-04-14T09:20:18Z</dcterms:modified>
</cp:coreProperties>
</file>