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5" r:id="rId4"/>
    <p:sldId id="273" r:id="rId5"/>
    <p:sldId id="294" r:id="rId6"/>
    <p:sldId id="297" r:id="rId7"/>
    <p:sldId id="317" r:id="rId8"/>
    <p:sldId id="314" r:id="rId9"/>
    <p:sldId id="298" r:id="rId10"/>
    <p:sldId id="320" r:id="rId11"/>
    <p:sldId id="319" r:id="rId12"/>
    <p:sldId id="295" r:id="rId13"/>
    <p:sldId id="313" r:id="rId14"/>
    <p:sldId id="305" r:id="rId15"/>
    <p:sldId id="301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7040"/>
    <a:srgbClr val="CE02B1"/>
    <a:srgbClr val="FF66FF"/>
    <a:srgbClr val="33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</a:rPr>
              <a:t>ث ثـ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ل</a:t>
            </a:r>
            <a:r>
              <a:rPr lang="ar-JO" sz="15000" dirty="0">
                <a:solidFill>
                  <a:srgbClr val="C00000"/>
                </a:solidFill>
              </a:rPr>
              <a:t>اثـ</a:t>
            </a:r>
            <a:r>
              <a:rPr lang="ar-JO" sz="15000" dirty="0">
                <a:solidFill>
                  <a:schemeClr val="tx1"/>
                </a:solidFill>
              </a:rPr>
              <a:t>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BB0B1E-39AA-4CCD-A3A3-683A9C4FC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69" y="0"/>
            <a:ext cx="4572062" cy="47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مـانـيـة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2541B-A1DB-4215-847E-2DCBA5DF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283" y="193878"/>
            <a:ext cx="4765433" cy="47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لاجـة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BAAE2A-915D-45CB-A219-42AB30A0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200" y="-16843"/>
            <a:ext cx="4906896" cy="49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لـج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09BD8-AA77-4496-A36D-E0143ECDC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213" y="0"/>
            <a:ext cx="7180797" cy="47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ثـ</a:t>
            </a:r>
            <a:r>
              <a:rPr lang="ar-JO" sz="15000" dirty="0">
                <a:solidFill>
                  <a:schemeClr val="tx1"/>
                </a:solidFill>
              </a:rPr>
              <a:t>وب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5C069-0677-49FF-A39F-AA262AE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44297"/>
            <a:ext cx="6096528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ثِـ</a:t>
            </a:r>
            <a:r>
              <a:rPr lang="ar-JO" sz="15000" b="1" dirty="0">
                <a:solidFill>
                  <a:schemeClr val="tx1"/>
                </a:solidFill>
              </a:rPr>
              <a:t>يـاب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89B8C6-4E7A-474A-9248-3A42DC30A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9" y="80316"/>
            <a:ext cx="6667491" cy="49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>
                <a:solidFill>
                  <a:srgbClr val="C00000"/>
                </a:solidFill>
              </a:rPr>
              <a:t>ثُـ</a:t>
            </a:r>
            <a:r>
              <a:rPr lang="ar-JO" sz="15000" b="1">
                <a:solidFill>
                  <a:schemeClr val="tx1"/>
                </a:solidFill>
              </a:rPr>
              <a:t>ريـا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BA1ED-47A8-4034-BBFF-4A85E919D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739" y="0"/>
            <a:ext cx="6228521" cy="4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ثـا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ثـي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ثـو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Star: 6 Points 8">
            <a:extLst>
              <a:ext uri="{FF2B5EF4-FFF2-40B4-BE49-F238E27FC236}">
                <a16:creationId xmlns:a16="http://schemas.microsoft.com/office/drawing/2014/main" id="{E0A29137-415D-4E47-A159-CB840D0189FE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ثِ</a:t>
            </a:r>
            <a:endParaRPr lang="en-US" sz="20000" dirty="0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5BA5A75F-14BD-4D22-B096-F589645473B8}"/>
              </a:ext>
            </a:extLst>
          </p:cNvPr>
          <p:cNvSpPr/>
          <p:nvPr/>
        </p:nvSpPr>
        <p:spPr>
          <a:xfrm>
            <a:off x="4393098" y="1196006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ثُ</a:t>
            </a:r>
            <a:endParaRPr lang="en-US" sz="20000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FAB60F61-54E0-4472-80A4-51AE54B5B875}"/>
              </a:ext>
            </a:extLst>
          </p:cNvPr>
          <p:cNvSpPr/>
          <p:nvPr/>
        </p:nvSpPr>
        <p:spPr>
          <a:xfrm>
            <a:off x="8292549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ثَ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428133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الثاء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وم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95E538-554A-4874-B2F2-06447E0A8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07" b="13365"/>
          <a:stretch/>
        </p:blipFill>
        <p:spPr>
          <a:xfrm>
            <a:off x="3175638" y="257033"/>
            <a:ext cx="6871295" cy="42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ثِـ</a:t>
            </a:r>
            <a:r>
              <a:rPr lang="ar-JO" sz="15000" dirty="0">
                <a:solidFill>
                  <a:schemeClr val="tx1"/>
                </a:solidFill>
              </a:rPr>
              <a:t>مـار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CB31C-0EDE-490D-86CC-DEA51EEC7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91" y="143867"/>
            <a:ext cx="9250017" cy="48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ثُـ</a:t>
            </a:r>
            <a:r>
              <a:rPr lang="ar-JO" sz="15000" dirty="0">
                <a:solidFill>
                  <a:schemeClr val="tx1"/>
                </a:solidFill>
              </a:rPr>
              <a:t>عـبان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45CF4C-50D8-4EB7-B0BD-27AD1408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484" y="143867"/>
            <a:ext cx="7755031" cy="44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عـلـب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BE460-77D2-4B5A-8D54-E49B68D2F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41" y="276536"/>
            <a:ext cx="7410517" cy="460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ثَـ</a:t>
            </a:r>
            <a:r>
              <a:rPr lang="ar-JO" sz="15000" dirty="0">
                <a:solidFill>
                  <a:schemeClr val="tx1"/>
                </a:solidFill>
              </a:rPr>
              <a:t>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A56FE-A55B-46EF-98CE-F9DA3E5DE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890" y="167058"/>
            <a:ext cx="8189867" cy="46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24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40</cp:revision>
  <dcterms:created xsi:type="dcterms:W3CDTF">2020-07-01T19:07:01Z</dcterms:created>
  <dcterms:modified xsi:type="dcterms:W3CDTF">2023-03-26T07:02:26Z</dcterms:modified>
</cp:coreProperties>
</file>