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2FE1B-491C-4E93-9E56-4B8AC30DB843}" type="datetimeFigureOut">
              <a:rPr lang="es-ES" smtClean="0"/>
              <a:pPr/>
              <a:t>27/03/2023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0ABF5-081A-4625-A881-1866EA321F4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image" Target="../media/image42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7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emf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gif"/><Relationship Id="rId2" Type="http://schemas.openxmlformats.org/officeDocument/2006/relationships/image" Target="../media/image65.jpe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gif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gif"/><Relationship Id="rId4" Type="http://schemas.openxmlformats.org/officeDocument/2006/relationships/image" Target="../media/image67.jpeg"/><Relationship Id="rId9" Type="http://schemas.openxmlformats.org/officeDocument/2006/relationships/image" Target="../media/image72.gif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8000" b="1" dirty="0">
                <a:latin typeface="Comic Sans MS" pitchFamily="66" charset="0"/>
              </a:rPr>
              <a:t>LA MAISON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http://poster.4teachers.org/imgFileWizard/77942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salle</a:t>
            </a:r>
            <a:r>
              <a:rPr lang="en-US" b="1" dirty="0">
                <a:latin typeface="Comic Sans MS" pitchFamily="66" charset="0"/>
              </a:rPr>
              <a:t> de </a:t>
            </a:r>
            <a:r>
              <a:rPr lang="en-US" b="1" dirty="0" err="1">
                <a:latin typeface="Comic Sans MS" pitchFamily="66" charset="0"/>
              </a:rPr>
              <a:t>bains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4" descr="http://www.bathroomfitter.org.uk/uploads/1/2/3/2/12324014/3351154_orig.jpg?1338916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357E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Les toilettes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0" descr="http://designinspiration.typepad.com/design_inspiration_planet/images/2008/02/11/lavatory_of_no_restraint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bureau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8" name="Picture 4" descr="http://www.saposyprincesas.com/wp-content/uploads/2012/06/habitaci%C3%B3n-de-estudio-636x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820891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balcon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http://www.pikemanforge.ie/images/Balcony_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terrasse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6324" name="Picture 4" descr="http://fotos0.mundofotos.net/2009/04_10_2009/aldabra1254608436/terr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mansarde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6562" name="Picture 2" descr="http://cdn.freshome.com/wp-content/uploads/2011/11/attic-room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jardin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0418" name="Picture 2" descr="http://2.bp.blogspot.com/-ykTlvLECDRo/TZnjbkvURYI/AAAAAAAAE20/8xpFnF4NiSY/s400/small-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garage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2" descr="http://joshsworld.com/eweezer/garage/garage-stack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sous</a:t>
            </a:r>
            <a:r>
              <a:rPr lang="en-US" b="1" dirty="0">
                <a:latin typeface="Comic Sans MS" pitchFamily="66" charset="0"/>
              </a:rPr>
              <a:t>-sol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4514" name="Picture 2" descr="http://www.martinezreformas.es/wp-content/uploads/2013/06/Reforma-s%C3%B3tano-gran-alacan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3336"/>
            <a:ext cx="835292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b="1">
                <a:latin typeface="Comic Sans MS" pitchFamily="66" charset="0"/>
              </a:rPr>
              <a:t>LE MOBILIER</a:t>
            </a:r>
            <a:endParaRPr lang="es-ES" sz="6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7586" name="Picture 2" descr="http://freewareme.com/uploads/posts/2010-05/furnitur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  <a:solidFill>
            <a:schemeClr val="accent2"/>
          </a:solidFill>
        </p:spPr>
        <p:txBody>
          <a:bodyPr/>
          <a:lstStyle/>
          <a:p>
            <a:r>
              <a:rPr lang="es-ES" b="1" dirty="0">
                <a:latin typeface="Comic Sans MS" pitchFamily="66" charset="0"/>
              </a:rPr>
              <a:t>LES PIÈCES DE LA MAISON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4" descr="http://www.google.com.tr/url?source=imglanding&amp;ct=img&amp;q=http://3.bp.blogspot.com/-vMRHYLz_hls/TdUPm9DltzI/AAAAAAAAAB0/LtPzYxO0r_s/s1600/House.jpg&amp;sa=X&amp;ei=NiehToiqJ4eG-wbF1umKBQ&amp;ved=0CAwQ8wc&amp;usg=AFQjCNHwl9MUD7vLic2jr1w3nA9rEpyh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387"/>
            <a:ext cx="9144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067944" y="6453336"/>
            <a:ext cx="1368152" cy="260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L’ENTRÉE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84168" y="6453336"/>
            <a:ext cx="194421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CUISINE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03648" y="6453336"/>
            <a:ext cx="187220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 SALON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331640" y="4869160"/>
            <a:ext cx="194421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CHAMBRE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940152" y="4797152"/>
            <a:ext cx="273630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SALLE DE BAINS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851920" y="4509120"/>
            <a:ext cx="158417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LES ESCALIERS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915816" y="2564904"/>
            <a:ext cx="2088232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MANSARDE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LA CHAMBRE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lit</a:t>
            </a:r>
            <a:endParaRPr lang="es-ES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07704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lits superposés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635896" y="26369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table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de chevet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508104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L’armoire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L’étagère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 bureau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chaise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707904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fauteuil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poire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36096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L’ordinateur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164288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coffre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à jouets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L’oreiller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9077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drap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563888" y="60840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couverture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364088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couette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16428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réveil</a:t>
            </a:r>
          </a:p>
        </p:txBody>
      </p:sp>
      <p:pic>
        <p:nvPicPr>
          <p:cNvPr id="69634" name="Picture 2" descr="cartoon-bed-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144678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bunk b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1440160" cy="9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bedside 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12241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wardro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1296144" cy="11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shel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556792"/>
            <a:ext cx="15476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desk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12976"/>
            <a:ext cx="1368152" cy="10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desk chai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284984"/>
            <a:ext cx="115212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 descr="bean bag chai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35699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0" descr="compu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3212976"/>
            <a:ext cx="129614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1" descr="toy bo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3212976"/>
            <a:ext cx="12241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12" descr="pillo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5085184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 descr="http://cliparts101.com/files/178/794D480F2861A9D297AB116E178DC486/lrg_draped_shee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5085184"/>
            <a:ext cx="1224136" cy="10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13" descr="blanke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5157192"/>
            <a:ext cx="136815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15" descr="http://homeimprovementbasics.com/wp-content/uploads/2013/10/quilt-clipartquilt-clip-art---vector-clip-art-online-royalty-free-public-domain-pg032ui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128" y="5013176"/>
            <a:ext cx="1224136" cy="1080000"/>
          </a:xfrm>
          <a:prstGeom prst="rect">
            <a:avLst/>
          </a:prstGeom>
          <a:noFill/>
        </p:spPr>
      </p:pic>
      <p:pic>
        <p:nvPicPr>
          <p:cNvPr id="48" name="Picture 4" descr="http://cdn.dailyclipart.net/wp-content/uploads/medium/clipart013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80312" y="5085184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LA SALLE DE BAINS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douche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907704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baignoire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635896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lavabo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508104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L’armoire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de toilette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toilette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rideau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 de douche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tapis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de douche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635896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serviette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292080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porte-serviettes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804248" y="4365104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machine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 à laver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panier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 à linge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9077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robinet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491880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miroir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220072" y="60840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papier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toilette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092280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balance</a:t>
            </a:r>
          </a:p>
        </p:txBody>
      </p:sp>
      <p:pic>
        <p:nvPicPr>
          <p:cNvPr id="70658" name="Picture 2" descr="shower cab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443236"/>
            <a:ext cx="1152128" cy="12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1" descr="bath_room_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556792"/>
            <a:ext cx="122378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3779912" y="1608212"/>
          <a:ext cx="1296144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n de mapa de bits" r:id="rId5" imgW="1181265" imgH="1428949" progId="PBrush">
                  <p:embed/>
                </p:oleObj>
              </mc:Choice>
              <mc:Fallback>
                <p:oleObj name="Imagen de mapa de bits" r:id="rId5" imgW="1181265" imgH="142894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608212"/>
                        <a:ext cx="1296144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2" name="Picture 6" descr="cabin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628800"/>
            <a:ext cx="12961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toile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628800"/>
            <a:ext cx="115212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towel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356992"/>
            <a:ext cx="1224136" cy="9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shower curta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356992"/>
            <a:ext cx="115212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linen bask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229200"/>
            <a:ext cx="1296144" cy="86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 descr="bath ma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3356992"/>
            <a:ext cx="1368152" cy="9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http://www.allthingsfrugal.com/washing.machine.clipar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284984"/>
            <a:ext cx="136815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2" descr="towel r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3356992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Resim 46" descr="http://www.fotosearch.com/bthumb/ICL/ICL124/ARJ_052C.jpg"/>
          <p:cNvPicPr>
            <a:picLocks noChangeAspect="1" noChangeArrowheads="1"/>
          </p:cNvPicPr>
          <p:nvPr/>
        </p:nvPicPr>
        <p:blipFill>
          <a:blip r:embed="rId15" cstate="print"/>
          <a:srcRect t="22641"/>
          <a:stretch>
            <a:fillRect/>
          </a:stretch>
        </p:blipFill>
        <p:spPr bwMode="auto">
          <a:xfrm>
            <a:off x="2123728" y="515719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13" descr="mirr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085184"/>
            <a:ext cx="1152128" cy="9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14" descr="toilet ro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36096" y="5157192"/>
            <a:ext cx="1152128" cy="8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5" descr="scal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5085184"/>
            <a:ext cx="1224136" cy="96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LE SALON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68610" name="Picture 2" descr="k2479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15795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arm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bookshe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1297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red coffee 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12976"/>
            <a:ext cx="1440160" cy="10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212976"/>
            <a:ext cx="1512168" cy="10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 descr="curtai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085184"/>
            <a:ext cx="1440160" cy="104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0" descr="rug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013176"/>
            <a:ext cx="1440160" cy="113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clipartheaven.com/clipart/art_&amp;_design/fine_art/painting_-_landscape_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013176"/>
            <a:ext cx="1440160" cy="108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11" descr="pictur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974679"/>
            <a:ext cx="1584176" cy="111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12" descr="la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1556792"/>
            <a:ext cx="1152128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13" descr="va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3212976"/>
            <a:ext cx="108012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openclipart.org/image/250px/svg_to_png/liftarn_Pillow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5013176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4" descr="footsto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1628800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Picture 15" descr="dvd play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3284984"/>
            <a:ext cx="1304925" cy="100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canapé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907704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fauteuil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707904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repose-pied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508104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table basse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lampe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cheminée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bibliothèque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707904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prstClr val="black"/>
                </a:solidFill>
                <a:latin typeface="Comic Sans MS" pitchFamily="66" charset="0"/>
              </a:rPr>
              <a:t>Le téléviseur</a:t>
            </a:r>
            <a:endParaRPr lang="fr-F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436096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lecteur de DVD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164288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vase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tableau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9077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photo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7079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tapis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580112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rideaux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3083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coussins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LA CUISINE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cuisinière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four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491880" y="26369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réfrigérateur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076056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lave-vaisselle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micro-onde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table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chaise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419872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tabouret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292080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grille-pain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948264" y="4365104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bouilloire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fer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763688" y="60932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planche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à repasser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491880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placard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364088" y="60840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cafetière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16428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L’évier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72708" name="Picture 4" descr="http://en.clipart-fr.com/data/clipart/house/furniture_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1080000" cy="1080000"/>
          </a:xfrm>
          <a:prstGeom prst="rect">
            <a:avLst/>
          </a:prstGeom>
          <a:noFill/>
        </p:spPr>
      </p:pic>
      <p:pic>
        <p:nvPicPr>
          <p:cNvPr id="72710" name="Picture 6" descr="http://homeimprovementbasics.com/wp-content/uploads/2013/10/microwave-oven-clipartmicrowave-oven-clip-art---vector-clip-art-online-royalty-free-cvotcz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1440159" cy="1007992"/>
          </a:xfrm>
          <a:prstGeom prst="rect">
            <a:avLst/>
          </a:prstGeom>
          <a:noFill/>
        </p:spPr>
      </p:pic>
      <p:pic>
        <p:nvPicPr>
          <p:cNvPr id="72714" name="Picture 10" descr="http://vector.me/files/images/1/0/102596/fridge_with_food_jhelebrant_clip_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8800"/>
            <a:ext cx="1278552" cy="1080000"/>
          </a:xfrm>
          <a:prstGeom prst="rect">
            <a:avLst/>
          </a:prstGeom>
          <a:noFill/>
        </p:spPr>
      </p:pic>
      <p:pic>
        <p:nvPicPr>
          <p:cNvPr id="72716" name="Picture 12" descr="http://t3.gstatic.com/images?q=tbn:ANd9GcSM076PYkd75xpApI3so75a_cZ3L3I5vvAwwxu9njlBdCxfRwh2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1152128" cy="1080000"/>
          </a:xfrm>
          <a:prstGeom prst="rect">
            <a:avLst/>
          </a:prstGeom>
          <a:noFill/>
        </p:spPr>
      </p:pic>
      <p:pic>
        <p:nvPicPr>
          <p:cNvPr id="72718" name="Picture 14" descr="http://homeimprovementbasics.com/wp-content/uploads/2013/10/microwave-clipartthings---59_microwave---classroom-clipart-cb23z9f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7" y="1628800"/>
            <a:ext cx="1368152" cy="1080000"/>
          </a:xfrm>
          <a:prstGeom prst="rect">
            <a:avLst/>
          </a:prstGeom>
          <a:noFill/>
        </p:spPr>
      </p:pic>
      <p:pic>
        <p:nvPicPr>
          <p:cNvPr id="72720" name="Picture 16" descr="http://homeimprovementbasics.com/wp-content/uploads/2013/10/kitchen-table-clipartwood-table-clip-art---vector-clip-art-online-royalty-free-w7r0ztc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3284984"/>
            <a:ext cx="1656184" cy="1080000"/>
          </a:xfrm>
          <a:prstGeom prst="rect">
            <a:avLst/>
          </a:prstGeom>
          <a:noFill/>
        </p:spPr>
      </p:pic>
      <p:pic>
        <p:nvPicPr>
          <p:cNvPr id="72722" name="Picture 18" descr="http://homeimprovementbasics.com/wp-content/uploads/2013/10/wooden-table-and-chairs-clipartfree-download-wooden-chair-clip-art-vector-online-royalty-public-f2egh2m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140968"/>
            <a:ext cx="1152128" cy="1152008"/>
          </a:xfrm>
          <a:prstGeom prst="rect">
            <a:avLst/>
          </a:prstGeom>
          <a:noFill/>
        </p:spPr>
      </p:pic>
      <p:pic>
        <p:nvPicPr>
          <p:cNvPr id="72724" name="Picture 20" descr="http://en.clipart-fr.com/data/clipart/objects/clipart_objects_23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284984"/>
            <a:ext cx="1008112" cy="1080000"/>
          </a:xfrm>
          <a:prstGeom prst="rect">
            <a:avLst/>
          </a:prstGeom>
          <a:noFill/>
        </p:spPr>
      </p:pic>
      <p:pic>
        <p:nvPicPr>
          <p:cNvPr id="72726" name="Picture 22" descr="http://miniclips.phillipmartin.info/toaster/toaster_white_xl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3140968"/>
            <a:ext cx="1584176" cy="1223976"/>
          </a:xfrm>
          <a:prstGeom prst="rect">
            <a:avLst/>
          </a:prstGeom>
          <a:noFill/>
        </p:spPr>
      </p:pic>
      <p:pic>
        <p:nvPicPr>
          <p:cNvPr id="72728" name="Picture 24" descr="http://files.vector-images.com/clipart/kettle_shlp10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3212976"/>
            <a:ext cx="1008112" cy="1080000"/>
          </a:xfrm>
          <a:prstGeom prst="rect">
            <a:avLst/>
          </a:prstGeom>
          <a:noFill/>
        </p:spPr>
      </p:pic>
      <p:pic>
        <p:nvPicPr>
          <p:cNvPr id="72730" name="Picture 26" descr="http://en.clipart-fr.com/data/clipart/objects/clipart_objects_212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941168"/>
            <a:ext cx="1619672" cy="1080000"/>
          </a:xfrm>
          <a:prstGeom prst="rect">
            <a:avLst/>
          </a:prstGeom>
          <a:noFill/>
        </p:spPr>
      </p:pic>
      <p:pic>
        <p:nvPicPr>
          <p:cNvPr id="72732" name="Picture 28" descr="http://www.clker.com/cliparts/0/a/2/3/1194985202677257079asse_da_stiro.svg.me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4941168"/>
            <a:ext cx="1296144" cy="1080000"/>
          </a:xfrm>
          <a:prstGeom prst="rect">
            <a:avLst/>
          </a:prstGeom>
          <a:noFill/>
        </p:spPr>
      </p:pic>
      <p:pic>
        <p:nvPicPr>
          <p:cNvPr id="72734" name="Picture 30" descr="http://www.clker.com/cliparts/3/c/8/4/1195432398917648709Machovka_Case.svg.m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4941168"/>
            <a:ext cx="1152128" cy="1080000"/>
          </a:xfrm>
          <a:prstGeom prst="rect">
            <a:avLst/>
          </a:prstGeom>
          <a:noFill/>
        </p:spPr>
      </p:pic>
      <p:pic>
        <p:nvPicPr>
          <p:cNvPr id="72736" name="Picture 32" descr="http://homeimprovementbasics.com/wp-content/uploads/2013/09/coffee-maker-cliparthefl-6217cr0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4941168"/>
            <a:ext cx="1080120" cy="1080000"/>
          </a:xfrm>
          <a:prstGeom prst="rect">
            <a:avLst/>
          </a:prstGeom>
          <a:noFill/>
        </p:spPr>
      </p:pic>
      <p:pic>
        <p:nvPicPr>
          <p:cNvPr id="72738" name="Picture 34" descr="http://en.clipart-fr.com/data/clipart/house/furniture_13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5013176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 err="1">
                <a:latin typeface="Comic Sans MS" pitchFamily="66" charset="0"/>
              </a:rPr>
              <a:t>L’entrée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16" descr="http://hookedonhouses.net/wp-content/uploads/2010/05/Daryl-Hall-house-3-611x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1328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AE1F6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salon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22" descr="https://encrypted-tbn0.gstatic.com/images?q=tbn:ANd9GcSLPabuZzgNA-m_s6l_Dxbel12Xoa7KyjqDKjPo2RXRHLGZ-24K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salle</a:t>
            </a:r>
            <a:r>
              <a:rPr lang="en-US" b="1" dirty="0">
                <a:latin typeface="Comic Sans MS" pitchFamily="66" charset="0"/>
              </a:rPr>
              <a:t> à manger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10" descr="https://encrypted-tbn2.gstatic.com/images?q=tbn:ANd9GcTL-vBqbteFuF3zZPjjNVkkHHz1wwgDlZfsRvjxQNDgdjc1k1TV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La cuisine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http://img4-2.coastalliving.timeinc.net/i/2003/03/larcher-kitchen-l.jpg?400: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Les </a:t>
            </a:r>
            <a:r>
              <a:rPr lang="en-US" b="1" dirty="0" err="1">
                <a:latin typeface="Comic Sans MS" pitchFamily="66" charset="0"/>
              </a:rPr>
              <a:t>escaliers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4" descr="http://www.atccontractors.co.uk/images/recent_projects/stairs/ful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couloir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8" descr="https://encrypted-tbn3.gstatic.com/images?q=tbn:ANd9GcT2aEqMf5oO3YnJLnlC6pjBH-wqS3RGgc5RjtxfCp7gote9sei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chambre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6" descr="https://encrypted-tbn1.gstatic.com/images?q=tbn:ANd9GcQajm4bQzpLe1lQTYn0I9brrx0cHJUY1q_HNd66iu58MdliM-M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184</Words>
  <Application>Microsoft Office PowerPoint</Application>
  <PresentationFormat>On-screen Show (4:3)</PresentationFormat>
  <Paragraphs>107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1_Tema de Office</vt:lpstr>
      <vt:lpstr>Imagen de mapa de bits</vt:lpstr>
      <vt:lpstr>LA MAISON</vt:lpstr>
      <vt:lpstr>LES PIÈCES DE LA MAISON</vt:lpstr>
      <vt:lpstr> L’entrée </vt:lpstr>
      <vt:lpstr> Le salon </vt:lpstr>
      <vt:lpstr> La salle à manger </vt:lpstr>
      <vt:lpstr>La cuisine</vt:lpstr>
      <vt:lpstr> Les escaliers </vt:lpstr>
      <vt:lpstr> Le couloir </vt:lpstr>
      <vt:lpstr> La chambre </vt:lpstr>
      <vt:lpstr> La salle de bains </vt:lpstr>
      <vt:lpstr> Les toilettes </vt:lpstr>
      <vt:lpstr> Le bureau </vt:lpstr>
      <vt:lpstr>Le balcon</vt:lpstr>
      <vt:lpstr> La terrasse </vt:lpstr>
      <vt:lpstr> La mansarde </vt:lpstr>
      <vt:lpstr> Le jardin </vt:lpstr>
      <vt:lpstr> Le garage </vt:lpstr>
      <vt:lpstr> Le sous-sol </vt:lpstr>
      <vt:lpstr>LE MOBILIER</vt:lpstr>
      <vt:lpstr>LA CHAMBRE</vt:lpstr>
      <vt:lpstr>LA SALLE DE BAINS</vt:lpstr>
      <vt:lpstr>LE SALON</vt:lpstr>
      <vt:lpstr>LA CUISINE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</dc:title>
  <dc:creator>PAULA</dc:creator>
  <cp:lastModifiedBy>User</cp:lastModifiedBy>
  <cp:revision>5</cp:revision>
  <dcterms:created xsi:type="dcterms:W3CDTF">2014-04-27T14:31:10Z</dcterms:created>
  <dcterms:modified xsi:type="dcterms:W3CDTF">2023-03-26T21:46:31Z</dcterms:modified>
</cp:coreProperties>
</file>