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REDz_2CjxYT3ZFpnt7uXQjGPxE84N9_OnQRDhQIW4pETIYZTJ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8382000" cy="622244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981200" y="2362200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8000" b="1" dirty="0"/>
              <a:t>فوائد النباتات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موطن للطيور</a:t>
            </a:r>
            <a:endParaRPr lang="en-US" b="1" dirty="0"/>
          </a:p>
        </p:txBody>
      </p:sp>
      <p:pic>
        <p:nvPicPr>
          <p:cNvPr id="8194" name="Picture 2" descr="C:\Users\ruba\Desktop\فوائد النباتات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447800"/>
            <a:ext cx="3429000" cy="4748005"/>
          </a:xfrm>
          <a:prstGeom prst="rect">
            <a:avLst/>
          </a:prstGeom>
          <a:noFill/>
        </p:spPr>
      </p:pic>
      <p:pic>
        <p:nvPicPr>
          <p:cNvPr id="8195" name="Picture 3" descr="C:\Users\ruba\Desktop\فوائد النباتات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19200"/>
            <a:ext cx="4038600" cy="2687505"/>
          </a:xfrm>
          <a:prstGeom prst="rect">
            <a:avLst/>
          </a:prstGeom>
          <a:noFill/>
        </p:spPr>
      </p:pic>
      <p:pic>
        <p:nvPicPr>
          <p:cNvPr id="8196" name="Picture 4" descr="C:\Users\ruba\Desktop\فوائد النباتات\images 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4114800"/>
            <a:ext cx="4114800" cy="2586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يدخل في صناعة الأدوية</a:t>
            </a:r>
            <a:endParaRPr lang="en-US" b="1" dirty="0"/>
          </a:p>
        </p:txBody>
      </p:sp>
      <p:pic>
        <p:nvPicPr>
          <p:cNvPr id="1026" name="Picture 2" descr="C:\Users\ruba\Desktop\فوائد النباتات\images (1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057400"/>
            <a:ext cx="3276600" cy="3276600"/>
          </a:xfrm>
          <a:prstGeom prst="rect">
            <a:avLst/>
          </a:prstGeom>
          <a:noFill/>
        </p:spPr>
      </p:pic>
      <p:pic>
        <p:nvPicPr>
          <p:cNvPr id="1027" name="Picture 3" descr="C:\Users\ruba\Desktop\فوائد النباتات\images (1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19200"/>
            <a:ext cx="3803542" cy="2362200"/>
          </a:xfrm>
          <a:prstGeom prst="rect">
            <a:avLst/>
          </a:prstGeom>
          <a:noFill/>
        </p:spPr>
      </p:pic>
      <p:pic>
        <p:nvPicPr>
          <p:cNvPr id="1028" name="Picture 4" descr="C:\Users\ruba\Desktop\فوائد النباتات\images (1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3657600"/>
            <a:ext cx="2981325" cy="298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يدخل في صناعة الصمغ والغراء</a:t>
            </a:r>
            <a:endParaRPr lang="en-US" b="1" dirty="0"/>
          </a:p>
        </p:txBody>
      </p:sp>
      <p:pic>
        <p:nvPicPr>
          <p:cNvPr id="2050" name="Picture 2" descr="C:\Users\ruba\Desktop\فوائد النباتات\تنزيل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133600"/>
            <a:ext cx="3362325" cy="3362325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hAQEBIQDxAPDw8PEA8QDw8QEBAQEA4PFBAVFBUQFRQXHCYeFxkkGRUVIC8gIycpLCwsFR4xNTAqNSYrLCkBCQoKDgwOGA8PGTUiHCQ1KioqKjUwLywsKjApNSw0KiwsLDQ0LywsKS0sLCwyLDQsLywsLCwsKiwsLCwsLCkpLP/AABEIAR0AsQMBIgACEQEDEQH/xAAbAAEAAgMBAQAAAAAAAAAAAAAAAwYCBAUHAf/EAEgQAAIBAgMDBwUNBgYCAwAAAAECAAMRBBIhBTFBBhMiMlFhcYGRobGyBxQjMzRCUnJzgpLB8BUkYrPC0UNTY4PS4aLDFlST/8QAGgEBAAIDAQAAAAAAAAAAAAAAAAEEAgMFBv/EADYRAAIBAgMEBgkDBQAAAAAAAAABAgMRBBIhBTFRYRMiQaGx0TIzNHGBkbLB8BVS4RQkQ1OC/9oADAMBAAIRAxEAPwD3GIiAIiIAiIgHyczG8oaFJgHcAE5SdbKe093fNjamJyJp1n6K93afNKDyh1sOA0lLFYl0V1S9hMKqz6249JUz7Kf7n22zUpthnN3w9jTJ3tROgH3Tp4FZcJZpzVSKku0rVqTpTcH2CIibDUIiIAiIgCIiAIiIAiIgCIiAIiIAiIgCIiAcHbVe9ULwRL+Vj/YCU3bb3aWHlBVPPvY9noUSs403v972EM8/jKmZyjzPR4GGVRfI1uS+N5naFFr2Woxot2EOLD/yynyT10Tw2vWyVUb6FRG/C9/ynuQl/Z8r02intWKVRS4n2IidE5AiIgCIiAIiIAiIgCIiAIiIAiIgCIiAIifDAKZt346p4n2f+pXcYN/3v5SzvbbN6tT6z+ppwcTx+9/JE8ziH137z1OFVoR9xW9rjrfe/XpnuWz62elTf6dNG/EoP5zxLaa7/wBcFnr3JKvnwOFb/QpA+KqFPqnR2c9GiltZeizrxETqnDEREAREQBERAEREAREQBERAEREAREQDF3sL75z62PfUBQLgjW95vVjpNdmEAqdfZ7Aah91u3gR39s42KokE6Nx9nL2dkv727uPomvUPh+hecyez1LdKx1Ke0XDfE8yxWCLfNcnsAJ4W4Dunb5GYzG4VHpLh2akz5wapZcpKgEKDw0vLO9ZuFuFvKLialaqx+d+rXm7D4PoXfNcwxWPdeOXLY72zdsc62RkNOpYta+YEC19fLOlKfsqoVroQd7ZD3g6S4S6c4REQBERAEREAREQBERAEREAREQBERAIq+6atTj5fUZtVpq1P7+owCCqd/wB/1Ca9U6/eP8ubFXj9/wBQmtV3/e/ogg0zw/2vUZrsNPIPUZs23eFP85A408g/OSQY4I2q0z/qJ7QlzlHFUKwY/NIPfoQZdwZBKPsREEiIiAIiIAiIgCIiAIiIAiJBUcnQbvXAM3xCjefNrIWx44KT6JiaQmPNCAfDjHO4KPG5mOdpnzcxKGAQ1HPYOPpmu7dw339FpuFJjzXdBBo833dnbw3SNsMJ0DS7pgackGjTfmjdadNiNQzAkj0zZXlI461IH6rEesTJqMibDiAblLlHSPWDp4rcecXnRo11cXRgw7QbyuvhxIQWpnNTYq3duPcRxkAtkTR2VtIVlJtZ10dew8CO4zegkREQBERAEREAREQDGodDNcvJ63VM1GgBqkwNSYkzAwQZmrMefMiYzG8An58wa8gvMS0kExxExOImuWmDNAJ2xEhavImaRM0AketNerVnxjIXMEG7sCvlxAHB1ZT5BmHqPnlslM2N8pp/Wb2DLnIJQiIgkREQBERAEREAwrdUzTablbqmabQCIyNzJDInggwJmJM+mYmSAWkNfEKilmIVRvJkWPx6UVu51PVUdZj3f3lSxVfGYoNVSkr0QagQLVRRTZGIbnMxFr2BBF9DwlepVavGms0uHmWKdFO0qjyx4+R035UnnOp8Fu/j8ezyemdaji1qKGRsyn0dxHAyl08KjKGbGrTYgHKcLUCKTrkJYgk27+BO6aeB2nVpMritSFQuadTCrnLMqhi1ZgwBUXyW+tvvNNOOLpXlWV473yN054OtaNB2luXM9BLTAmaez9rJWGnRcDpId47x2ibTGXIzU1eL0Kc4Sg8slZmDmQvJWkNSZGBPsY/vNL6x9ky6yk7HP7zS+sfZMu0glCIiCRERAEREAREQCOv1T+uM02m5X6p/XGabQCNpE8kaRPBBgZytqbaWldVs1Ts4J49/dIdt7UdSaaAroLvxNx83s8ZXGM4+M2g4N06e/j5HYweAU7TqbuHmMRXZ2LOSzHif1umns1KRqq1S61qlVU5tqDupXPZVBNqZJAuXbMdbAC2uwTITUKVKdQKtTmmY5GbJfMjLcNY2IvcSns7E9FWzS7d7fYXdo4XpqGWPZuS7SxbOwnves1MYhCOaRzRYFWLXYGtmJ3kjU2J7eEqW2lYOVKAvWNRqdlNJcNUQAc4j684ui3t1g4v3dZOURyZKlNujl5qpVp0sVzYGhzBGVm04gX7bzlV8c9eoXdsy0vg6FlZBkKqWfKyg5iRrpYZbDTf6PEYuMaUpRalfTiecwuCnKtCEk4pa8D6tQqQykgjUEaESw7L5QB7JVsr7g25X/sf13Su5GO5WPgCZ9GAqndSqH7jf2nn8PUqUn1VpwPT4mjSrK0nrxLu0hqTnbDOIAK1lYKoGQv1vq94m+5nfhPPFO1jzNSGSTje5Psc/vNL639Jl4lG2R8ppfX/Iy8zIwQiIgkREQBERAEREAjr9UzSabtfqmaTQCJpG8kaRvBBReUW18WuNNGhVZQxoqidErmZR2jtM+7SxOLoK+baGHZ0W5pFKfONpcAAi9zNtsHn2uWO6lSSp5cgVfS1/JNDGI2IxdJKmDFAvWzmsb5qtOmLkHhuA9E66ydVWVkrvRfc4LzrPLM7uTS1f2+5q7Y2tj8MUFSrRZqiZ7ClSJXW1jdBr/YxX2htFcMMUz0BTYiy8zSz5SbBrZbWv3zHlJgq2Ix4UpUWm7pRRypClQLswO76Z8kseIrUXp1lewoYOpTBHaKKI+Xz2XySJ9HGMHkTb1eiM6aqynUWeSS0Wr+ZW9pYzaVClTqvUpDniFCLSpZ1JW4BGS3p0mW0quMoK3O7RoJUVM3MhUznS4UdH02nU2jevXwCONbNiqi8BlVSB59JxtuA4jErTbB80atdUGIbPmqU0Nja+nVF5jDK7dVLe3ojOeaOa0m9yWr4fyTJgsa4RW2iyV6lLnVoWIOW3Fhb1ds0Aq1aZxFXFYunQpinSf4R6j1MRYZ7X3LcgbuBnZ2rjgy4qrhgq4nDfBO7asKI1JTWw1zfhPdOZyawlekis7YdsFWU1Kodgeb6Pfx0FxqNO2Qm8rlu5aL85EuKzqK153b/Nd5hyQCDF1xTqNVp810XYEFhnTeD33EtrSo8j1X33WNOwpvTqGmOITnlyg9mlpbmlbFes+Rbwfq/iybZB/eaX1/yMvUomyvlNL7Qeoy9yqXEIiIJEREAREQBERAI8R1TNFpvYjqmaLQCMyNpmZRuWe1K1LEAU3yjmkNrE63bsImUKc6jy01d++xpq16VGOaq7L3XOrtbkwa1Y10xFSg5VV6A4AW3ggzn1OR9csr+/6pdL5GZWJW++xz6TgYbb+Pc5aRao2+yLWJ9DaTLFco9oUSBVVkvuz86t/C++Wk8bDq5O+JTf6dUvPPv1vaa8NDt1eS2MYqTtByUOZCQ/RaxFx0uwkeWabch8RlZPfgyVGz1FyvZ2+kwvqZy6nLDGr1hlvqLsy386SI8tsZ2j8Z/4SVUxvZS+nzIdPZz31fr8jtf/AA7FZg/v4h0XIrAVMyp9EHNumNbkdiHKtUx1RmQ3U5XJU9oOfScJ+WmM+kPxn/jNepyuxh+eB9+p+VpObG/6/pJybPX+X6/I76+58ut8TUObrWQDNrfW5N5IvIDDjrPXbyoo9mVintrHVmyIxdjeyqKrE21Pz5r162L5zmnZhULKuQqoOZrWHSv2iR/evRq3xX2Jts9K6d/+X9y84HZOEwjF0YKxXKS9W+lwbWJ7hNyli0qXyMGtvtwvPO8TsnFKlV6jkCgypUAcA5mCkAZBY9YcZ2+QJ6NfUnpU95JO5u2aZUatnObT7yxCvQTVOnFp80ki57K+UUftBL5KFsv5RR+0WX2aCwhERBIiIgCIiAIiIBHX6p8Jomb1fqnwmiYBE0895e/KF+xX2nnoTTz7l98oX7FfbeX9n+u+ZyNsezfFG1Vd8HgsOuHsK+KZLvYE5nF+PioHZMNq08X72WhiqdOpnrUkFYVBmDNUFugFGtri/fIKG2qFXD0qGNpVuiBzVRFbphRlDLbW9tDa4nyvyhwg960qXO8zh6wqOWUk2UMRvNyczSzknf0dbtt+GpVVSm4+naNkkvG6t3mxyl2UMTXqk1CiYTDodFzXLc49t+mgErOB2AauGqYgMQyutNKYW/OOSgAvfTVwJ3qHKPDVHxi1XZKeJsEcKScgpc3awBsePlkK8ocJRoUqeHNR+bxCVHDLZnVXJL33XNhYeEyg60I5En2fz3kTjQqT6RtW17dd+nca68i6ebmWxDDEFM9lpMaI7s/H9aStnZVazMKVQqhcM4UlQUJDa91jLnjOVFEF6i4uu4IHN4dKYp5WsN7ld1x6TvlSo7Xq25p61RaDsedVbaq7EvYcSbnzzZRlXabfLf3muvHDppR57u6+v5wOvsOi2FwrYoIz1qxFOioUsRTvctYdtj5h2zb2xgL7TwzgaVAr+Wncn0BZobS5Z1c2XCnmqCqqqCiZtBv1vbs8kmrcp3HMVauGqGpQRiXboK+cBCw6OgvbzyvKFXNna1d/4LMalHLkT0VuzTTf8yPb9b90rN/nY+p5VQlR/LjkD1a3jT9TTiYzaz1KNOmaYyUndi1iQzuS2vAbzO3yC3V/Gn6mkVYONBpmVGaniItcC57M+UUftF9cvsoWzflFH7RPXL7OUdpCIiCRERAEREAREQCOv1T4TRM36w6J8JoNAImnn/L/AOUJ9ivtvPQGnn/ug/H0/sR/MeX9n+uXxOTtf2Z+9Ghh+UoQU/gzmogKjBh0V5pQwHi6A+DMOM1f2lh1DFKTB2QrqqWF6K0yNDqD8ISeJYTlNMDO1/TwPOrFVLK51cbtHDvUUhGCc89RgoCBVLpYBLkE5FtwuTFfa9Gu166EBailbXdmpl2Z0JzC29QOwA2nHMwMdBEyWIlru1OolfChcxpjQ01y2Ys4FI84T0rLdyLHhl3SNcZhQR8EWA/gUnqqCpu1mN8xzEW1GnZpjBVGTOFut8t7i5NwLAbz1h+hMPeNQ/4b6m2oI117fA+aa3CH7u83qpPTq9xNVx9K9IpSUc2yOwIF3KhbqWG8Egndxn1tsKL5aehzZizgu9y5JJCjXpDX+ESBNnOXFOwUkXFzoRu0tqb8O2Ytsyp/DuB6w3FVb+od0wcafEzjKrvS7jHF7VeouQhVXTRcw0G4b9dw8wlg5A7q/jS9TyuV8AVUsWQ2NrKSbnTT9dhlj5A/4/jS/rlfE5eheUt4TN08cxdNm/KKP2qeuX2UHZ3yij9qntS/TinoEIiIJEREAREQBERAMK3VPgZzzOhW6p8DOcYII2lA90L4+n9j/wCxpf2lB90P46l9kfbMvYD1y+Jy9rezP3oqDTAzJphPRnk0TYajTbOajZQqXXWxdywAXce0ndwnzEYILuq03OYKApG+5Fyb2A0Bv2MN2toGmKrcgDeSANQNSbb5rkne9zfGStax0qgCIVTEAqEJAUp0n+EzLbflJVdDwcSDPdQwxDKxUFgSND07Lpv6QJ7s66byMH2XVDFcvV3t80dHPqT3AyBMC5fm7ZWIJs+lhYn8reMrZY/u8C3mlf0fEkYqrLeuz9LI2QkWpAgkZgePd3zCsMNfRqpHZruy3y3Pfp92G2VVvYqBawN2AsTYAa679JGMBdM4cA3a4IFgAL7wTe97brX47r4vL+42LNuykWIrUsmVFYEWsxPebki++1h5JYuQP+P/ALX9crmJwqoPjEcgkWQgg67/AA4/2lj5Bf4/+1/XK+Jt0LsWsJfp43Lps75RR+1T2pfpQNnn4ej9rT9oS/zinoEIiIJEREAREQBERAMK3VPgZzjOhiOq3gZzzBBGZRPdAQmtRA3lGA8c/wD3L2ZSPdAJWrQYcFcjxDqbS7gfXK3M5u1PZnfl4ldfBUVZqY+EammZ3LlFBFrhbDhfjNLF4VQq1KbZqbkixtnRh81vJx4ztVsfUcA0kpVUuWsRZ0J1IYE9x1mhtKp8HlyoGurVFp9WnoQAe839E7EJSurnn5whldvA5DSNXIIINiCCCN4I4zNpgZaZVRJUxtQ6Go5HZmNtxHqJ88gqYhyblmJ11vqb75v4LZvOLnOYDnqNPS252AY+Oot5YGz05xQAzIabVLBrliGZbBsovuvuldzgm1YtxhUkk77zmVKrHezHfvJO83PpkTztfs+mtQIysPig3SIzZ6hGYG30cl7dpEi97UTTUmwvkLdPpfFXIvwu3d6tdbqx7EbVRl2s49pbOQyFWrg7xzX9c4eMFID4MrYqosCSwYVCxJ8h3ywciUJNdxqpNJQ1rXIDX9YlbEyvSZcwkLVkW3AfH0ftaftiegTz7A/H0ftqXtiegzinoEIiIJEREAREQBERAMK/VbwPqnOM6bLcEdotOWdNOI0gGJnO21saniqeSpcWN0Zesjdo/tOjPhEyjJxd1vMJwjOLjJXTKJW9ztvm4geWmR6mmo/uf4gdWrSP4xf0T0MiYlZbWOrcTnvZeG4d7PNX5BYrgaJ++3/GRNyGxfZS/wD0/wCp6YVmBEz/AFCtyMf0qhz+Z5mOROMG4Uxu3VLag3HCfRyKxunTQZb5fhX6N99rDSejlZGyyHjqr4GS2bRXH5nno5A4g9arSGlvntp2bhJqfuefTr/hp/mTLwRI2EweMqvtNiwFBdneVSlyEwy9Zqr+LBR/4j852MPg0pIEpqEUbgPX3mbzyCpNE6s5+k7lmFGFP0VYwwhtWpH/AFaftiXkYgSgB7Oh7GB8xv8AlO5S2rNZtRZhVmQqTiUdoXm7SxN5BJ0A0+3mslWSK8AmiYKZnAEREATUxmGJ6S7+I7e+bcQDjh4Jm7isAG1U5W7d4PiJzquDrruVXH8LAHzNaCDKYkzXd6q9ahW8ih/ZJmu20wOstVfrUao/pkg3TMGnPfb1Ab6ijxuPXIm5SYX/AD6X41gHRYyNjOa3KfC//Yo/jWQPypwv+fTPgSfVAOoxkbGch+VWH+azv9WlVb1LNepykJ+Lw2Kf/aKjztaCDsu008TiFUEsQANSTuE5FTH49/i8Lk76jj1CalbkzjcQfh6gC/QQWX/uAYNt01KnQ6g0B7e+djB4pjPmA5H5LbzOzQ2LbhJJGFqmdXDVDI6GzCJv0cHaQCak02UMwp0JOtOQSZU5LMVWZQBERAEREAREQD4VmDUpJEA1nwgMhbZyngPMJvxAOYdkp9FfMJ8/ZKfRHmnUiAcz9lr2R+zF7J04gHNGzV7JmNnr2TfiAaQwQ7JmMKOybUQCAUJmKUkiAYhJ9tPsQBERAERE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hAQEBIQDxAPDw8PEA8QDw8QEBAQEA4PFBAVFBUQFRQXHCYeFxkkGRUVIC8gIycpLCwsFR4xNTAqNSYrLCkBCQoKDgwOGA8PGTUiHCQ1KioqKjUwLywsKjApNSw0KiwsLDQ0LywsKS0sLCwyLDQsLywsLCwsKiwsLCwsLCkpLP/AABEIAR0AsQMBIgACEQEDEQH/xAAbAAEAAgMBAQAAAAAAAAAAAAAAAwYCBAUHAf/EAEgQAAIBAgMDBwUNBgYCAwAAAAECAAMRBBIhBTFBBhMiMlFhcYGRobGyBxQjMzRCUnJzgpLB8BUkYrPC0UNTY4PS4aLDFlST/8QAGgEBAAIDAQAAAAAAAAAAAAAAAAEEAgMFBv/EADYRAAIBAgMEBgkDBQAAAAAAAAABAgMRBBIhBTFRYRMiQaGx0TIzNHGBkbLB8BVS4RQkQ1OC/9oADAMBAAIRAxEAPwD3GIiAIiIAiIgHyczG8oaFJgHcAE5SdbKe093fNjamJyJp1n6K93afNKDyh1sOA0lLFYl0V1S9hMKqz6249JUz7Kf7n22zUpthnN3w9jTJ3tROgH3Tp4FZcJZpzVSKku0rVqTpTcH2CIibDUIiIAiIgCIiAIiIAiIgCIiAIiIAiIgCIiAcHbVe9ULwRL+Vj/YCU3bb3aWHlBVPPvY9noUSs403v972EM8/jKmZyjzPR4GGVRfI1uS+N5naFFr2Woxot2EOLD/yynyT10Tw2vWyVUb6FRG/C9/ynuQl/Z8r02intWKVRS4n2IidE5AiIgCIiAIiIAiIgCIiAIiIAiIgCIiAIifDAKZt346p4n2f+pXcYN/3v5SzvbbN6tT6z+ppwcTx+9/JE8ziH137z1OFVoR9xW9rjrfe/XpnuWz62elTf6dNG/EoP5zxLaa7/wBcFnr3JKvnwOFb/QpA+KqFPqnR2c9GiltZeizrxETqnDEREAREQBERAEREAREQBERAEREAREQDF3sL75z62PfUBQLgjW95vVjpNdmEAqdfZ7Aah91u3gR39s42KokE6Nx9nL2dkv727uPomvUPh+hecyez1LdKx1Ke0XDfE8yxWCLfNcnsAJ4W4Dunb5GYzG4VHpLh2akz5wapZcpKgEKDw0vLO9ZuFuFvKLialaqx+d+rXm7D4PoXfNcwxWPdeOXLY72zdsc62RkNOpYta+YEC19fLOlKfsqoVroQd7ZD3g6S4S6c4REQBERAEREAREQBERAEREAREQBERAIq+6atTj5fUZtVpq1P7+owCCqd/wB/1Ca9U6/eP8ubFXj9/wBQmtV3/e/ogg0zw/2vUZrsNPIPUZs23eFP85A408g/OSQY4I2q0z/qJ7QlzlHFUKwY/NIPfoQZdwZBKPsREEiIiAIiIAiIgCIiAIiIAiJBUcnQbvXAM3xCjefNrIWx44KT6JiaQmPNCAfDjHO4KPG5mOdpnzcxKGAQ1HPYOPpmu7dw339FpuFJjzXdBBo833dnbw3SNsMJ0DS7pgackGjTfmjdadNiNQzAkj0zZXlI461IH6rEesTJqMibDiAblLlHSPWDp4rcecXnRo11cXRgw7QbyuvhxIQWpnNTYq3duPcRxkAtkTR2VtIVlJtZ10dew8CO4zegkREQBERAEREAREQDGodDNcvJ63VM1GgBqkwNSYkzAwQZmrMefMiYzG8An58wa8gvMS0kExxExOImuWmDNAJ2xEhavImaRM0AketNerVnxjIXMEG7sCvlxAHB1ZT5BmHqPnlslM2N8pp/Wb2DLnIJQiIgkREQBERAEREAwrdUzTablbqmabQCIyNzJDInggwJmJM+mYmSAWkNfEKilmIVRvJkWPx6UVu51PVUdZj3f3lSxVfGYoNVSkr0QagQLVRRTZGIbnMxFr2BBF9DwlepVavGms0uHmWKdFO0qjyx4+R035UnnOp8Fu/j8ezyemdaji1qKGRsyn0dxHAyl08KjKGbGrTYgHKcLUCKTrkJYgk27+BO6aeB2nVpMritSFQuadTCrnLMqhi1ZgwBUXyW+tvvNNOOLpXlWV473yN054OtaNB2luXM9BLTAmaez9rJWGnRcDpId47x2ibTGXIzU1eL0Kc4Sg8slZmDmQvJWkNSZGBPsY/vNL6x9ky6yk7HP7zS+sfZMu0glCIiCRERAEREAREQCOv1T+uM02m5X6p/XGabQCNpE8kaRPBBgZytqbaWldVs1Ts4J49/dIdt7UdSaaAroLvxNx83s8ZXGM4+M2g4N06e/j5HYweAU7TqbuHmMRXZ2LOSzHif1umns1KRqq1S61qlVU5tqDupXPZVBNqZJAuXbMdbAC2uwTITUKVKdQKtTmmY5GbJfMjLcNY2IvcSns7E9FWzS7d7fYXdo4XpqGWPZuS7SxbOwnves1MYhCOaRzRYFWLXYGtmJ3kjU2J7eEqW2lYOVKAvWNRqdlNJcNUQAc4j684ui3t1g4v3dZOURyZKlNujl5qpVp0sVzYGhzBGVm04gX7bzlV8c9eoXdsy0vg6FlZBkKqWfKyg5iRrpYZbDTf6PEYuMaUpRalfTiecwuCnKtCEk4pa8D6tQqQykgjUEaESw7L5QB7JVsr7g25X/sf13Su5GO5WPgCZ9GAqndSqH7jf2nn8PUqUn1VpwPT4mjSrK0nrxLu0hqTnbDOIAK1lYKoGQv1vq94m+5nfhPPFO1jzNSGSTje5Psc/vNL639Jl4lG2R8ppfX/Iy8zIwQiIgkREQBERAEREAjr9UzSabtfqmaTQCJpG8kaRvBBReUW18WuNNGhVZQxoqidErmZR2jtM+7SxOLoK+baGHZ0W5pFKfONpcAAi9zNtsHn2uWO6lSSp5cgVfS1/JNDGI2IxdJKmDFAvWzmsb5qtOmLkHhuA9E66ydVWVkrvRfc4LzrPLM7uTS1f2+5q7Y2tj8MUFSrRZqiZ7ClSJXW1jdBr/YxX2htFcMMUz0BTYiy8zSz5SbBrZbWv3zHlJgq2Ix4UpUWm7pRRypClQLswO76Z8kseIrUXp1lewoYOpTBHaKKI+Xz2XySJ9HGMHkTb1eiM6aqynUWeSS0Wr+ZW9pYzaVClTqvUpDniFCLSpZ1JW4BGS3p0mW0quMoK3O7RoJUVM3MhUznS4UdH02nU2jevXwCONbNiqi8BlVSB59JxtuA4jErTbB80atdUGIbPmqU0Nja+nVF5jDK7dVLe3ojOeaOa0m9yWr4fyTJgsa4RW2iyV6lLnVoWIOW3Fhb1ds0Aq1aZxFXFYunQpinSf4R6j1MRYZ7X3LcgbuBnZ2rjgy4qrhgq4nDfBO7asKI1JTWw1zfhPdOZyawlekis7YdsFWU1Kodgeb6Pfx0FxqNO2Qm8rlu5aL85EuKzqK153b/Nd5hyQCDF1xTqNVp810XYEFhnTeD33EtrSo8j1X33WNOwpvTqGmOITnlyg9mlpbmlbFes+Rbwfq/iybZB/eaX1/yMvUomyvlNL7Qeoy9yqXEIiIJEREAREQBERAI8R1TNFpvYjqmaLQCMyNpmZRuWe1K1LEAU3yjmkNrE63bsImUKc6jy01d++xpq16VGOaq7L3XOrtbkwa1Y10xFSg5VV6A4AW3ggzn1OR9csr+/6pdL5GZWJW++xz6TgYbb+Pc5aRao2+yLWJ9DaTLFco9oUSBVVkvuz86t/C++Wk8bDq5O+JTf6dUvPPv1vaa8NDt1eS2MYqTtByUOZCQ/RaxFx0uwkeWabch8RlZPfgyVGz1FyvZ2+kwvqZy6nLDGr1hlvqLsy386SI8tsZ2j8Z/4SVUxvZS+nzIdPZz31fr8jtf/AA7FZg/v4h0XIrAVMyp9EHNumNbkdiHKtUx1RmQ3U5XJU9oOfScJ+WmM+kPxn/jNepyuxh+eB9+p+VpObG/6/pJybPX+X6/I76+58ut8TUObrWQDNrfW5N5IvIDDjrPXbyoo9mVintrHVmyIxdjeyqKrE21Pz5r162L5zmnZhULKuQqoOZrWHSv2iR/evRq3xX2Jts9K6d/+X9y84HZOEwjF0YKxXKS9W+lwbWJ7hNyli0qXyMGtvtwvPO8TsnFKlV6jkCgypUAcA5mCkAZBY9YcZ2+QJ6NfUnpU95JO5u2aZUatnObT7yxCvQTVOnFp80ki57K+UUftBL5KFsv5RR+0WX2aCwhERBIiIgCIiAIiIBHX6p8Jomb1fqnwmiYBE0895e/KF+xX2nnoTTz7l98oX7FfbeX9n+u+ZyNsezfFG1Vd8HgsOuHsK+KZLvYE5nF+PioHZMNq08X72WhiqdOpnrUkFYVBmDNUFugFGtri/fIKG2qFXD0qGNpVuiBzVRFbphRlDLbW9tDa4nyvyhwg960qXO8zh6wqOWUk2UMRvNyczSzknf0dbtt+GpVVSm4+naNkkvG6t3mxyl2UMTXqk1CiYTDodFzXLc49t+mgErOB2AauGqYgMQyutNKYW/OOSgAvfTVwJ3qHKPDVHxi1XZKeJsEcKScgpc3awBsePlkK8ocJRoUqeHNR+bxCVHDLZnVXJL33XNhYeEyg60I5En2fz3kTjQqT6RtW17dd+nca68i6ebmWxDDEFM9lpMaI7s/H9aStnZVazMKVQqhcM4UlQUJDa91jLnjOVFEF6i4uu4IHN4dKYp5WsN7ld1x6TvlSo7Xq25p61RaDsedVbaq7EvYcSbnzzZRlXabfLf3muvHDppR57u6+v5wOvsOi2FwrYoIz1qxFOioUsRTvctYdtj5h2zb2xgL7TwzgaVAr+Wncn0BZobS5Z1c2XCnmqCqqqCiZtBv1vbs8kmrcp3HMVauGqGpQRiXboK+cBCw6OgvbzyvKFXNna1d/4LMalHLkT0VuzTTf8yPb9b90rN/nY+p5VQlR/LjkD1a3jT9TTiYzaz1KNOmaYyUndi1iQzuS2vAbzO3yC3V/Gn6mkVYONBpmVGaniItcC57M+UUftF9cvsoWzflFH7RPXL7OUdpCIiCRERAEREAREQCOv1T4TRM36w6J8JoNAImnn/L/AOUJ9ivtvPQGnn/ug/H0/sR/MeX9n+uXxOTtf2Z+9Ghh+UoQU/gzmogKjBh0V5pQwHi6A+DMOM1f2lh1DFKTB2QrqqWF6K0yNDqD8ISeJYTlNMDO1/TwPOrFVLK51cbtHDvUUhGCc89RgoCBVLpYBLkE5FtwuTFfa9Gu166EBailbXdmpl2Z0JzC29QOwA2nHMwMdBEyWIlru1OolfChcxpjQ01y2Ys4FI84T0rLdyLHhl3SNcZhQR8EWA/gUnqqCpu1mN8xzEW1GnZpjBVGTOFut8t7i5NwLAbz1h+hMPeNQ/4b6m2oI117fA+aa3CH7u83qpPTq9xNVx9K9IpSUc2yOwIF3KhbqWG8Egndxn1tsKL5aehzZizgu9y5JJCjXpDX+ESBNnOXFOwUkXFzoRu0tqb8O2Ytsyp/DuB6w3FVb+od0wcafEzjKrvS7jHF7VeouQhVXTRcw0G4b9dw8wlg5A7q/jS9TyuV8AVUsWQ2NrKSbnTT9dhlj5A/4/jS/rlfE5eheUt4TN08cxdNm/KKP2qeuX2UHZ3yij9qntS/TinoEIiIJEREAREQBERAMK3VPgZzzOhW6p8DOcYII2lA90L4+n9j/wCxpf2lB90P46l9kfbMvYD1y+Jy9rezP3oqDTAzJphPRnk0TYajTbOajZQqXXWxdywAXce0ndwnzEYILuq03OYKApG+5Fyb2A0Bv2MN2toGmKrcgDeSANQNSbb5rkne9zfGStax0qgCIVTEAqEJAUp0n+EzLbflJVdDwcSDPdQwxDKxUFgSND07Lpv6QJ7s66byMH2XVDFcvV3t80dHPqT3AyBMC5fm7ZWIJs+lhYn8reMrZY/u8C3mlf0fEkYqrLeuz9LI2QkWpAgkZgePd3zCsMNfRqpHZruy3y3Pfp92G2VVvYqBawN2AsTYAa679JGMBdM4cA3a4IFgAL7wTe97brX47r4vL+42LNuykWIrUsmVFYEWsxPebki++1h5JYuQP+P/ALX9crmJwqoPjEcgkWQgg67/AA4/2lj5Bf4/+1/XK+Jt0LsWsJfp43Lps75RR+1T2pfpQNnn4ej9rT9oS/zinoEIiIJEREAREQBERAMK3VPgZzjOhiOq3gZzzBBGZRPdAQmtRA3lGA8c/wD3L2ZSPdAJWrQYcFcjxDqbS7gfXK3M5u1PZnfl4ldfBUVZqY+EammZ3LlFBFrhbDhfjNLF4VQq1KbZqbkixtnRh81vJx4ztVsfUcA0kpVUuWsRZ0J1IYE9x1mhtKp8HlyoGurVFp9WnoQAe839E7EJSurnn5whldvA5DSNXIIINiCCCN4I4zNpgZaZVRJUxtQ6Go5HZmNtxHqJ88gqYhyblmJ11vqb75v4LZvOLnOYDnqNPS252AY+Oot5YGz05xQAzIabVLBrliGZbBsovuvuldzgm1YtxhUkk77zmVKrHezHfvJO83PpkTztfs+mtQIysPig3SIzZ6hGYG30cl7dpEi97UTTUmwvkLdPpfFXIvwu3d6tdbqx7EbVRl2s49pbOQyFWrg7xzX9c4eMFID4MrYqosCSwYVCxJ8h3ywciUJNdxqpNJQ1rXIDX9YlbEyvSZcwkLVkW3AfH0ftaftiegTz7A/H0ftqXtiegzinoEIiIJEREAREQBERAMK/VbwPqnOM6bLcEdotOWdNOI0gGJnO21saniqeSpcWN0Zesjdo/tOjPhEyjJxd1vMJwjOLjJXTKJW9ztvm4geWmR6mmo/uf4gdWrSP4xf0T0MiYlZbWOrcTnvZeG4d7PNX5BYrgaJ++3/GRNyGxfZS/wD0/wCp6YVmBEz/AFCtyMf0qhz+Z5mOROMG4Uxu3VLag3HCfRyKxunTQZb5fhX6N99rDSejlZGyyHjqr4GS2bRXH5nno5A4g9arSGlvntp2bhJqfuefTr/hp/mTLwRI2EweMqvtNiwFBdneVSlyEwy9Zqr+LBR/4j852MPg0pIEpqEUbgPX3mbzyCpNE6s5+k7lmFGFP0VYwwhtWpH/AFaftiXkYgSgB7Oh7GB8xv8AlO5S2rNZtRZhVmQqTiUdoXm7SxN5BJ0A0+3mslWSK8AmiYKZnAEREATUxmGJ6S7+I7e+bcQDjh4Jm7isAG1U5W7d4PiJzquDrruVXH8LAHzNaCDKYkzXd6q9ahW8ih/ZJmu20wOstVfrUao/pkg3TMGnPfb1Ab6ijxuPXIm5SYX/AD6X41gHRYyNjOa3KfC//Yo/jWQPypwv+fTPgSfVAOoxkbGch+VWH+azv9WlVb1LNepykJ+Lw2Kf/aKjztaCDsu008TiFUEsQANSTuE5FTH49/i8Lk76jj1CalbkzjcQfh6gC/QQWX/uAYNt01KnQ6g0B7e+djB4pjPmA5H5LbzOzQ2LbhJJGFqmdXDVDI6GzCJv0cHaQCak02UMwp0JOtOQSZU5LMVWZQBERAEREAREQD4VmDUpJEA1nwgMhbZyngPMJvxAOYdkp9FfMJ8/ZKfRHmnUiAcz9lr2R+zF7J04gHNGzV7JmNnr2TfiAaQwQ7JmMKOybUQCAUJmKUkiAYhJ9tPsQBERAERE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6" name="Picture 8" descr="http://t2.gstatic.com/images?q=tbn:ANd9GcQ5zJn9chD4YxpprzCvBM3VZcZV9q844ELfqcyV6A7ZmkpvrC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057400"/>
            <a:ext cx="2667000" cy="4294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تحمينا من اشعة الشمس</a:t>
            </a:r>
            <a:endParaRPr lang="en-US" b="1" dirty="0"/>
          </a:p>
        </p:txBody>
      </p:sp>
      <p:pic>
        <p:nvPicPr>
          <p:cNvPr id="3076" name="Picture 4" descr="http://t0.gstatic.com/images?q=tbn:ANd9GcQ_5rj_yrOrSFskFe2rS5faOQTJmqyIEFviqkfKTMhrh4YpQX6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667000"/>
            <a:ext cx="5138554" cy="3419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تستعمل الازهار في صناعة المعطرات</a:t>
            </a:r>
            <a:endParaRPr lang="en-US" b="1" dirty="0"/>
          </a:p>
        </p:txBody>
      </p:sp>
      <p:pic>
        <p:nvPicPr>
          <p:cNvPr id="27650" name="Picture 2" descr="http://www.ahimagestudio.com/assets-uploaded/images/1024x768/Chanel-Perfume_12923388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657600"/>
            <a:ext cx="1828800" cy="2743200"/>
          </a:xfrm>
          <a:prstGeom prst="rect">
            <a:avLst/>
          </a:prstGeom>
          <a:noFill/>
        </p:spPr>
      </p:pic>
      <p:pic>
        <p:nvPicPr>
          <p:cNvPr id="27652" name="Picture 4" descr="http://t2.gstatic.com/images?q=tbn:ANd9GcTU_SrtaHbeTFtDmjfaEG1iGW0a50WGtYQ5uOMPltvuWhtlAax4"/>
          <p:cNvPicPr>
            <a:picLocks noChangeAspect="1" noChangeArrowheads="1"/>
          </p:cNvPicPr>
          <p:nvPr/>
        </p:nvPicPr>
        <p:blipFill>
          <a:blip r:embed="rId3"/>
          <a:srcRect l="63273"/>
          <a:stretch>
            <a:fillRect/>
          </a:stretch>
        </p:blipFill>
        <p:spPr bwMode="auto">
          <a:xfrm>
            <a:off x="2895600" y="3790949"/>
            <a:ext cx="1503869" cy="3067051"/>
          </a:xfrm>
          <a:prstGeom prst="rect">
            <a:avLst/>
          </a:prstGeom>
          <a:noFill/>
        </p:spPr>
      </p:pic>
      <p:pic>
        <p:nvPicPr>
          <p:cNvPr id="27654" name="Picture 6" descr="http://t1.gstatic.com/images?q=tbn:ANd9GcQD388TpbIyuKE1KlYBbq68pWxGsId90k1WIMP-eF9fcMPRdUq-G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4191000"/>
            <a:ext cx="1857375" cy="2466975"/>
          </a:xfrm>
          <a:prstGeom prst="rect">
            <a:avLst/>
          </a:prstGeom>
          <a:noFill/>
        </p:spPr>
      </p:pic>
      <p:pic>
        <p:nvPicPr>
          <p:cNvPr id="27655" name="Picture 7" descr="C:\Users\ruba\Desktop\فوائد النباتات\images (1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1600200"/>
            <a:ext cx="6477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تنقية الهواء</a:t>
            </a:r>
            <a:endParaRPr lang="en-US" b="1" dirty="0"/>
          </a:p>
        </p:txBody>
      </p:sp>
      <p:pic>
        <p:nvPicPr>
          <p:cNvPr id="26626" name="Picture 2" descr="http://t3.gstatic.com/images?q=tbn:ANd9GcT-OaSp-LtM9MIIDDEduZz3VXtp-g1wXD9lij1KZZY_lAojJIt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05000"/>
            <a:ext cx="5867400" cy="447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للزينة</a:t>
            </a:r>
            <a:endParaRPr lang="en-US" b="1" dirty="0"/>
          </a:p>
        </p:txBody>
      </p:sp>
      <p:pic>
        <p:nvPicPr>
          <p:cNvPr id="28674" name="Picture 2" descr="http://t3.gstatic.com/images?q=tbn:ANd9GcR6gBdPXEJF9GQ-qY1IoqY2AG9Vt9UGrbdhNGpUuJBoOj3BvMX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514600"/>
            <a:ext cx="3286125" cy="3286125"/>
          </a:xfrm>
          <a:prstGeom prst="rect">
            <a:avLst/>
          </a:prstGeom>
          <a:noFill/>
        </p:spPr>
      </p:pic>
      <p:sp>
        <p:nvSpPr>
          <p:cNvPr id="28676" name="AutoShape 4" descr="data:image/jpeg;base64,/9j/4AAQSkZJRgABAQAAAQABAAD/2wCEAAkGBhQSERQUExQVFRUWGBwaGBcYFxwdHxwcGxwcHx8cGxwbHSYgHRwjGhobIC8gJScpLCwsHyAxNTAqNSYrLCoBCQoKDgwOGg8PGiwkHyQsLCwsLCwsLCwqLCwtLSwsKiwsLCksKSwsLCwpLCksLCwsLCwsLCwsLCwsLCksLCwsLP/AABEIALwBDAMBIgACEQEDEQH/xAAbAAADAQEBAQEAAAAAAAAAAAAEBQYDAgcBAP/EAEMQAAIBAgQDBgQEAwYEBgMAAAECEQMhAAQSMQVBUQYTImFxgTKRobEUQsHwI1LRBzNicuHxQ5KishZjc4KT0hUkU//EABoBAAIDAQEAAAAAAAAAAAAAAAECAAMEBQb/xAAyEQACAgEDAgQFBAEEAwAAAAAAAQIRAxIhMQRBE1Fh8CJxgZHBMqGx4QUjYtHxFCRS/9oADAMBAAIRAxEAPwALh1OKSgbabXJizWvyAx+riT5X/f3wH2czveUbkalswCkRM2vuQDhktIsbCThQmOVpg/oTJ2jkNoHjkn8hw8oUk3DupEhTojT8KgkaTGlTE7yTFycZZfgh/M9JT/KWE7CCfqf+brOGYyTIJi3IjxDcmbeZHqbczixCg3dKIOkOsAaqYhxvpVRcgnTeC0CZHIE0KpUCW7ym9gQbmAfCh/8A5reavWd76uHprEg6d5M8tjqI3Uz4upMLtgU1dJYkAK0CqDIF7gnSPgM/3S3IGo7YBBi40nUpGnbUAIAvq7lebcyxN99wCNC4dShWTTvoLD4D+asbX3MTv/L8REo1DJp31ASDIDBf8REiioJiNwD544pV4UEhdKnSwNqag7aifFUYG0eRgnACMaTyrHXceHvSsAC0CksXsQRbrAvOOsjmP4UglLlS7/G5G5Aub+Un0wt/EQwJMAiBUqC0C4FOkOWknkRa4F8a5WqVqVJlQ0HvapBJi0Ik/wBfTliEO6fhquVXu0ceKrUImQYACkkA2vMm9+mOnvOimaryTLyJMbX8RE6VGwvHPC/PmaiuqPVZSPG50qoPOJ2FreEeV8CcU7U5emT3mY17EU6WxuImIEEybkmPPaEGmergle9q6pWGpre7J0FgQy1PiPMHZjjXPtUdXFNAnSbmQSVAA8K+NmjeCSsbYgKv9oLBVTL0BCEaWqDUYViVnZZgkG2zthJxDtBmav8AfVyNvDq6aPyjzQHEJZ6ZX7Q5WjFSpUV3HiCk6pID1QoFwqulZdh4WVhOJ3in9piKSMuhJA0Co257tQKTwJ8QUvc7lvLECugflZzbcwLfX6Y1OYcWUKnoL/Mz9sQFjbP9pM3mCSSVXWXCjwgalCsIG0gR8+uE5UCzVJIEQtzBMkGJPlj8KRY+IlvX/Xb5WxotEfv+nsbRuGHTEoFmPeqPhpkneWP+55HccsfjXqGwhfIDntufO2289Dgojlt+59/h1bX0/wCPHPdQNvKPmIm24m/XvDyxCAhoE/ExI8yY9YMCwljbaOuO1ywHl+ltyBAgLc/4iBywWlPpc9Y57gkAbHcjoEHPGgyrb6Ty+IcjeDO8HxHqYGCQD7qLAAGbC1iLhT5AeI+ePgQRzg7dbna/Nz8hjdgo+J0AgiGcSR5xzY3J9sY1M9REk1QSeaqTc7t6xYdBiEPwWd4N79NYjp+RPvj6q/S8mB/mqn6gYwqcZoCbVGBAEWAgct9jz64zqdo0k6aO/wDM3TbYbDpgEoMRdogGJSSfCvN28z++ePqC40iByBGwm9Rp5mLf74V1O0rmYRBPkT9zjB+PVj+ePQAfpg2Ch4tEkCFJC/ADzbcu/wCg+3LU5OCNRUDdyd3PvsuJduI1TvUf/mOByxO98Sw6SoOZpLqLVVkiBpvpHRYB+ePxrUNKqWsIIBm/OSNz1xL4PyVLUhk8/CIJJ62HS2JYGhrmOIUhLL4m5eH9T+mPicZWLqxPlH9cLny7De3kQAflJxnSoNAug9SuJZKPQuylbVlzUMiSfDyHmB5+eP2b7QMraUEtPnY7bczBiMLuzecC5N4JJAm/IgefLoPpvik/s5yCaXzLiWDaUO+kwCzetwJ9cLxuPzsdZfhvFahaoqlCwuvgWQB/K1x743yPaWrlWFPOUWpgiAyghhvcbhvQRGLSnx1VcF3W2325AzjSrk6WapOlUF1YSLbH+ZTyI/e+IpMmnyJQ8aXULjS2xFgejCLgwIi+mDEEjHOZzQny+HePC3KQCVub6AWIMSMSD02ovWy7m9MllPmpmR/mEHBlXi6KIZvERsJmI2hbxPmPXBsCKLKZwgJO9NrrpMxsWFJdiQQdVQz8sF5lv4pXdmDRbvGB38K/AlwxM9ffEXU7SkIyLTgMBPeNpE3uKdOJO3xEm2F2a4tVqiHqMV20qAiADbwrv74gSzz3HKVEqz1EV/CTB76rOxuPCpg+tsJuIdtfH3lCj4hP8XMNJP8A7bD5ziXAjaF9B+u+Ppo82t5tb6n9/rAWEcU49WzP99Wdx/KtlHoBA+WAFTooHmbnH183SXeonsZ/7QcD1OM0hsWb0WPuf0xCBTqSLsd9tvtbHC0QOX79MCVOMQJ7l4OxZoB+S/rgWrx9zsqL7E/9xI+mIShwtPYD6Y0/DECWgebED/uj1wn4cK+ZYqKukASSzlV+nPyjDFuxYF3zdE/5VqsfrTA+vPEIfmzVJd6qeglvsCPI3uMYvxmiNjUb0UD3uTeynbcTzOC//C2UAvmarHotED6vUB+mNF4LkV5Zlz51Ka/9qN98Qmwq/wDEag+Gl6S/nIsoG0D5DGDdoan5Vpr6JPKPzTyw+TKZRZjLar211aht/wC0JOO2rUR8OUoLYj4Gb/vqG/tiEtEvV43Wbeq3sY+0YGJd/wCZvmcWtPi7J8FOin+WjSHMHcqTuMfm47XNu8cCIhSFEGRsqjkxwQWSVDgeYf4aNVvSm3n5eR+RwdS7EZ1tstVF48S6byF/MR+YgYeVuK13+KrUbfeo531ef+NvmeuBXBNzf1k+fM4hNQrp9k6xMHu0MT4qqC0E9eg+o64LpdiWIlsxlkF/+KpPhTWRE73A9bcsad16f8uOwhjf6DEBqOx2My6/HnqW9wiu1tGowQpG50DznkJx8p9ncl+avVJ8Hw0z+b4zcD4RAjmeYGMyp6nHBTzOITUFpw/IL+XMNZzcDfamPjW0XJtHIHG5OQWdGVqGyAFmXeZckEsDawFo56sK+68z8z+/36T+7sfv9/v3GISxo3EqAnRk6YBdY1MphAANMimpJMGWsb+pwp4nmmqOzaVXVsAJUDkBJ5ef1xtlcprdVVQSSAB19+nn6HDTtJw/u9A0ouoEws+k32G8ehwjnUlEF70Rnenbbzi8DB2WoO6ypkemO3y38S2ygT/tgulkdQBDaPK2HG5NaOaqlKgpKAiqC6geEpYarnfW142J5YYcD4jnNGnLs+kNJWmLBiBf5RgvsT2h0MaLBStRNEMBBBE6Z3A1Dba52OD+Fcbo5Klm3ogjW1Pu0fdWYPKnnC6Sb+Q5ziuE7bTImBZj8bUJFTUxFzI+R23vhnlKnFEWKbOoHLw/qMLafCauZcVMw7Evy6WkelrwB0x1ls1meH/xEY1KQPjpt0kifK/MRB3GG1xew2lijjGazBzBV/78+FidyfMm20bWtjNc6vduyAstOO8NNLDUYEm1ibA3xV8MztOvx7LVVjRVANx1pMLg85GM+ymSU8K4ukC3dnboT/TDAJmnRrVKDZinl2aknxOXFthdRfmMLOH5yvmKgp00EmT4U1QB6zj0jgfD1qcFcRBioZ0g3B1b+2Jv+y6g4zp0lYNNtVuUrYRzmMAgOvZDOML997AL9sYVuyb05apRqNYyXDEbbyDFt8e5ZfLhosTtMCTFsL+0WXWnSfXCwr3JgRoI+5xLJR4zlacU2NLK06gQEljTLxYm5mLCTfpgyh2o0qAKlNIGyKq/9gGDuDZmoMlWSmFVf4hZzckaI0gcrc/O2Js8LU5QPp8RrsurnHdqQPnfEAF8UzhzAWarNpkgEMQZ9bDbfEtmKMMfXFPm8stNqukfnKgclEg9enXCTN1SHMAFRywthNeGZtKKyxcluQURbodWGVDiIf4UY/8AKP1wqzBVkQ6SvIiLdZHzw5yVZEzlFgAFQUjYHcUwWMHqZP2wU7AzRlqAT3JA82A/TGSVKjGBSE/55+gWcW/bN61PKqahpgPEqFJ0SJKmZkwdwBfbEr2UzujMO+gToVVUdSywoJ5k/u2ApW6B3A3pV+dMD11f/XGLNU/8se7YvuLVCqtTrrT8SEgo0iQpMGYINpnY4g+GUh31PVEGuoE8wCJ9pw1kZoclmf5B/wDHU/rjirlq6/FpX1Rh9zj0f/8AI1KgapTSn3eogF3K6430jSYE2kwMT/a/OUqmWDgENDDa6tbwncC/PeAdsSwtEoBVkDWknbw7+l74LPB83E6Wj/0Tj72dog18tq3+I2H8sj74sK/HgZ7qgKi/zswAOnfT1g9MQCPO87Ur0m0kgGJg0wDfyIwBU4vVBjUPZV/pip7W8VFdkIp6SqkEWNyRsemJfLUlapBOnrInYbAczgWEYUUrNA70EkTART+k43bh2YiZf/4gP0wV2ZVDXdl8SqkA6Ad9/TbnihqcQpLCsZPJVpqxHtPp88SyIj24fmOtSf8A04x8qcOrqJY1AOpUgbxvHWBivTiFB20gwTsGpot/UiB88feI5IVkKDTLfCB3Y39BNmAwNXmQmuB8MrvUBV3AFmefhBsSLXMEx88fePlWqKtJqmhbEvMsZvqkkyLD2OHPEOMjKqmXyyrUqRpLcgYMm27A3k7ecWlzQ0sCbnmY54pjPVO5beQqZ9RfGxHxCwE72H9cNcplVZZZlU9J/wBMKqJnVybkY5Tg3XEWxqoAtyVfRVptE7c4ghjB9R6H0wxzeYpGk40BKgcN5EEnb25fLyViIWzElitjAixgiL3w44lwsPRFdCBqHws12INyL3O5jp52xmnFOSt0FlbQ4kAobchmO28Bo5dAMB8VzoNBvMMPZgeXrHLAuRpnu1PmD848vPHzO09VNjy1fePTripRRsbYi7J8Telm8s4JJWpIsCeYjcE/PFF2Z4zpy3EkBJFVdgBPhLTN7C42nEnwjMFHpOoGpXBHsZ6i/vhtwTNmM2Sniemw1ERvNrbm2/zxqsylN2f4uE4Y6NOn+JyWLjqfXE//AGc1AufUlilmkT8fl6Tf2xtw3OomW7p7liTba6ggetjaLYS8ErgV5PhYTHQmOXQ+RwLTug2e88IzqvGhtRXTqCsOcGP9MSH9o2ZRn8JceEsyHkYIBFtzed/rhd2B1vWqhbQoYeqsDbGH9pBdcydQjVTBAPkWX7g+0YI3YS8HzWnK1R11/VMKquYjLKsERWJna+iIG1tvrjrJVQKTgzeRbzAk+w++MeIBTTOhSsNquZm0EeW84DkrorOs7W1VKrKTOuYt8/X+uFVTPEEhlDDrH2x1ReaxNpJjH12RnKt4TO/I4lBCWzI7tXpiwIDK145+4N/ljvNVicwrCAdKRF4imoAg+mxx8ekaQWFBtLqR8X+Uze3MDrvjNwDmQF2lQLz+UWkb/LAjyAu+3HeNRmtVZzIhSqrJJIMFVEmLwRiV7NVXTMqVUE6xAYsAbPB2YxadsWP9opC5ZbEE1BEL0N7kyPb+mJTsVljUzSDm1Tnf+bzFr9cCPcZ8h/aSvmKjB3CBVIGlSxu4m+pByGJig+lkiJAYwCbHxdbb3xfdtODmll9R0XKCfAttDixDE/lxA5en8O0aTECORHvvvgx9QMsc3xpnyq06VJ1/hgKTEbG5v5HlibzFGqUFKp8alTedmEyQBBsATP8AtW5Dh9NhSU/EAlrEnbYd0Z+I9cIOOHTWgg6dSIVgyToU2UaQDECw2J3nEvsGQAcyyVCzQp0EAja+lNVtuZ2A2jlii4xVpIgFGqHAjT4XHKJAZRznccjiXzABrVQJ3i4j8y/oOd8XNagAdREaREnRB/huwImkOZH7iBN0rJEgamaqSS4Enp997jfGdPLqxdwASLhZ/MWA5GY3wbxWsoqsCCR1tv7csLEywXU5bwbWEzM/LbB7AGvCX0JVZVvKqoO8nbyNzOLzKZUZOlMAvE1HAkg89phR/L05SZx51lCy0QyMynvfDtFlEGDaQeeK6rwStWjVWzQF790kjTS1k+AgiDHscCU1HkKAuP8AaVKqd20EgghrG3VTvpIj3JH5ZxlkuM1GpGGYssANJ53BgA3BBv5jpjKr2Odye8rEMpIOui/NVa5Xrq5+vPAWQRlrVKahdK2MEwYYAEA7ncgH9JBUk9kRjvhHZcuQ7tIAJMLLKxtJJIsL+vkdseMcIpUg2uoNW6ieg6ReZPmLTjjs1xcl6ilmWnTliblmNlsCxCSAdrAeWE3H6pNUyLRa829eeMjhKWXdiadziiZWCbWgzHnGGaUupHTCnKJGkG4Jt5YObMAbsB746IBfTphjBGoBrjeQQ0x8sPOJApl1IZm06RsIDqPKd0i/O84XElqrd0oBCggG8lQJN+ZJJjDvg9OaR72nKswBJQEatPhm8XPOOnOMZMzpp8+gZBXCnmglwJCXt0XqRzHXGaPqojzAMyI5A7nqp+mBOB5pRSQMygiQRI6nHQYU6ek+Z62YkjbyIxW07fzNq3SJbL1NJWDYNM/LnywVl8+qVKtydcgdb9d9t8LVo3MzueWG+W4bR0+KuAdQsV3F5jp741OjKO+y7ir3oi6U2ctvtFgOZgGx88T+XzJV21C8GD5/4v6jnhzwrMZeg5ZXLWgiWXVNrxYATvf0wtydRe9PfAMt4cEDkdwD4vLn64VbN0FvZFH2Mrse+ZT8OgiwN2JHQxjTtw7sKRJ3VrQORWb+hGAuFcffLl0oCoTI2RYJ2AjTcGd8bcT7TV8yVWolWoVuAEiDsZhJj/TEc9rFuhDwSr/FVCIDMoOqNpE/bDfttTSiaKIQwfUxIM2mAN/8325Y+0MzU1CaFYlb3UA+slRB98FVszmK8asrqUTGsoTflf8AdsJri2MpKqJjh1FdJJiS3qYHTeN9/KMAZylLN64qeOkrThqCIRpGsfFysYABAnfzGJsZtGMP4DNyBb5f0jFkJJ7oTndBC5N+4RtQsSVuJG1uoncf64/LTjNCd9V46gCfrhpQFQUWVKiMpG45R18N5G07e+GXBuy/fouYLAPJ8JBAJB3JEkE+QwkZbsiTbOu0/FPxCIoUatcgQbjncsdrHbAXYklMyCTpIJa8WtP5ve2NuK8Mqg+FJAF9J1e20xa8jAvAQ2XrM9WnJgnS1pkchzF48sRcO9ho/FKnsio/tKrE5VFJBBc3kD4dY5KAT4ot1x59k3GqASRpAJ91HX+mHvHOMCsEApUkOo2K6dXQtysZ6bcsJaNcd6B4T5LMWIiDabjkMHGqVXYciUZaU7LjgnD6ZrrUMnSRYGRYU+QVupwD2ppJ3jnQCWraVIAEWKkCFUqQEk2Htvg+nnINqSybWc3kR+YMOmEeco1O+L04MlmHu5JI0gW/LMDnAvhfqR+gFXqaqijSB40k+pYxc7ARcxMmceqjJBqWkNcpFiT/AMKkmy1zzfp7ch5LkqLGqoZVDa0kIDHhDdJvflj03iJqhXCzMsBqDQP4oH56UbUuo+4wuWUYJKS/cW6PL+MZUrXqqTqKuVY33BN73/pgfhvA6ho1ao+AQIPObW9DF7DzkRjjOZZi5KzJPIGZn+uKDtGlUhqNMVqiZemNbFTTAUjxA6TpjVyO88zvoqTja4BYoylGUoD+Z3Ow5HzgHF9mUSkralRR/FUFqKG+lFHwVLc77fPEZwZZq5RTYQDcrsx/xeEe+LLjHDkzCm5mWI0dxu9fSPgYE2B5fTFeRKW1hRwa9PX3iaYZiCVFamANVECSCwmxtyk+WImjQk1C6d6HvADNsHN3XYgkEgXMRa8Vp4OuXo1TLQQzSUqJEGrpjSSh/ugYPO02nE1WrVFoMFZgpFtQBFrARsJUT0uYncrCOlbhbMeyoIVilNalRnCgPsIU3Fje5J6C+BeK0GViDpZpHw7XvA9AY9sUHBYFBNTALBAVQWqEWEKV2BgSTPQAjbniXZ0fghmQ4DmtBQiCgUsukSfEfhkASI33wNcYz377A5J6isRpuDPPY4/ZmgjNcwVty9f1xrRuQdhF1jngSqqsxLASDB9v9IxqFRtl6umrPr9vP0xQ8ErBnHhD03tUXSJ1fFqudltbpPQDEzUWX9bfMYacDzJZF1AoqEAuovMyJ/ywPl6RmzruRulZ6QvA0GwA8xY/MYXZzJ0UeCCTbz323nB9bOallC0X2kbHzxF5is1PMy3wVLTJlW9T1wkpOrRpyNqNxKDOcPoxIpEkbaYB9RiP4lnKdB7ZYEEX1pEGZtaBPlh+naCmpCEksLWvPSeeCsx2mKMqNudhGr0mP0nByyx+e3lvZQ8qaqREZriSVabaKAXbxAD6wP1xytOSAVNzE+s/XFZxOkK5Gs6Y20hRvy5T6/XHeV7D6xP4grzEpcW5+Lzwsci4W1+Y3hsWtxPN0qI7pAygKphW1LbmJvNrxgTN8dzFTS2koRPwrflbfaRi94bwJKEOXqVSgsIUfSJPucKK/b7+MUpoqRu7JsBMiCLsbc+uElFJbqwPGoq5ISUO2eagCqjOIgFqc36SBO372wRl8tnsxqOXoAKRO4XboGad+QF+l8NclxnML4ldXQwLtTUAH+UMJHO3njqjx3Moxll0TqM0lPsCAQxnmMZXkx3q0mduPNE3xHhGZpo34oqqiDplSb/yhee/nvicrZDUSUIYW23uOmLjtlxJa9CmEWGUnV/DKSSAARbxfCLkY8/rUSGMWM8sb+nblG19i6LtWh3wCsV8CCGlQSWB38iJXp78pGKrhmYbu3pU6q95JsAxidxtaDzk4jMrmKngOsF7qQTBKkee/OOc4vEzrIA4q1CeYnwkgfyx9hijPNY5W+4LUXbEY/EZdpqiBfxKZn2aIwxfOGqizSWoDfxgL/ym8+o+uDMznKGZWayVBy1Kpi3k3KeYwszPZrMATlayVafIA3EWiL2GCp6/0P6MeWPhq/lx/JhmshQqEKEKECQLsp8idx1t05YHpdlmRgxp6/KmQIv0Jkn0xxVy2aUg1HUKPiA6TexG8YPymfpPOiqxKib6PpIAn9nEnllDd/sNpiv1bH48SVTeVaR4HUjrYzz9o9sLM1mBcHmLkcgNhaRymImDy3xUUM422qegYiPrbbphZU4dlqjVBp0mJcofPp1nywMeeD5ssnjcUra+6/BM8FYtmR3hmSATvYffby9Rvj17hPAMuBSqtUqKrHwqXgObwCV+ENcRubxExjz9OFLTk5cqeZFSAZtBDER7SN8VPZ/O1aiU8vmKB0qQVNS6sPLlIERFrcpx0cOicqa+RTPVBOLX19BBm+BlOKP+FAdKRFUqXsTALKCbyXJUC/mYwb2nSr+CYsBTqaRrKt4dLNBTzMj26xuDwbhZy+arPW10adMiFYFRFRjpDeKyxHhk8px97cZspljTBUL3giDJIKltvy3kekdcdfHHRglLjn+jK3ckgPs29M5uiwdAqIniLhLqQTd1PKdxHsMV1KjqCQyvPcAgNQe/8SobEAyDY3sZBxB9j8g762VWYIhZiAYUC8k8vhn2teMOGpqdwPkNtv02ttuNLFfPZsakzUo3uxh2gomnlHJBX+GoPgdN1SfhYo399sY9pjEnS4KKpWmruFI1EMNrAyYjxS1h9cMqhOkjURSJ8UsdJiDCibmQvLltaBq9eZIpkFVLF1JImQVQxcHeYPXCx+BbbgargMpcHSmipR/vdJXUyjwHVGmREFlMTci+0zgJs7Wy2Wr5dlVe9b83xAiQwAm20HmPe3ofCaWvIotBFVqtMualVCJDGJga7gbXmImMLeK8KNem9Sm1MVaZErTWZCCNcsZ02NjNrc8c+PVKU2pbq1z6f2O4OKs85pZJ+7aqVOkHQzcg0THkYM4SVKYY+LcWN8WPDON1MvRraqfe0KoP96JQuCPFEQxBi0874e5f+z+nnB+IzddaFSoAVSlo0aNI0lQZIEWjlEY62TqMeNXJ0JGLfB51mHgjyIP2/pg7hFMNU7tKkajBmwgdSdjy+WF+dH2/f3wE4Gom45yPnh8kdSoHKo9ayXElVe7LanUS43jf4eo26YF41wynVQhpA8j+4wu7L5Va6ltRLoVmGIt0PyvEgz7B3nKqrIMfP+mMmKLjsaMKenclOF5OjSY6UZnmO80zp8pNhbc+eGkzfSxN7bx9h8jzwp4m4oVVqLdSRIIBv77fv1wbS4tTrHVrvEGbDa0X97zz88Zc8JqV9n3KXUJvVdem370whxVFwgAHMlp/6Unp/XB/Da+huZixJDAfUmffCc1KYBLMjQYJXVMjyG5v98aB0+JGYiPyswte8GRJ5WH6Yp0vauffmM5YnSjF356t/wB0Wq1AwDBgBsRO2FPH+A0s0NOoCoOfXyI6eeFfDaxUyrPvPjgjnYixHXqPph8vEgRqjlMi/wAr3x0ceW9pclsZXtLk8/FBshVAIuxAMj8s3I6zh3l6yVU7xAni/mFpG8gETI5G33xRcQ7rNU+7qJMbHmD1HP22x55xnhlbKVQQDoG3mJ+nPCZunWR3HZiSg4vVDkc8aD/h3YUmQCLmw3WPDJ6+mJOmVqEiYfa/M/LFInakVaTU6iwTEF28JggwbSpkSG2GJPNUwHJURf8AnU/9u+LemxOGOnsymKpFx2f7J06lOjUdQzfmBqKpWJ3DWv787dKvOdizoLJ4RaxaDe4HhsRpuGAE9MR3YftHSL06VcmBs0xHnznrti44r23o0hCxUMjvNVg2m3IBhF/F/tjJkj8T8T6e/aKpKv1E/nOBVaWr4mKiTPiEHkGE+n3wPQpV6T6wrKb+IohHUizCbT+5g6j/AGhvWrFaWimBJn4iJAG5N5EDlsTh7lGztXxrW063AIheYkMEC7W2BnnGKdKUqV38l/QnfYU18+//AB6a1EImdD6vaARHnOAM12UoVlDUSUL8gbmDtG/LDviFXOUAf7lrmAVAJJj+Ugg23gcsS2W/tLKlWFOirIdwCG3FifaMXY5zt7t+aZcsslzuYZnsf3BJLVZW+mf13FsCJxtLj+7M3Ug/UWubnf74e8O7eivmlaoqqCCp0/SwAJ3nFJn+z2WzAlkW/wCaAP3740aPE3lsy5LUrWxDV8wrPPfQf5Q0D3lbH3xVVeOGjlqbVVYinteQw5AGRA8yOUdcTuc7DBKhPfM97Kojbr0H7tGCMpXIb+JdFaFSwsdVmPxXJ68z1nBwzjik9/Tj1RRJV5HzIcVGZFRyCjmrrOtpVoFkEjpaNwOfT72i4V37FGemLBwyxNxEGRt4bHpjE8NASspUgiszaFHw76QFFoKiLAwCOkFNm6lRXqRJIb8u8eXiMqCbb47ObqHHDTVp1+fQrS+K0eidnODheGVqWlVaoxCmdAMBSp1SbjeSOmIjPZBk/wCLpEhYBpv4ttMKQYiNrXxW5btZTq8Py6IVQmoKdV3AkMqAtAmbxE7m+B62SIRlZRVKjU7KshYJgAMNWq3xAiL45XhTe/b3yb5Slso+Rx2T7EpXoValeowUyE0eBtQYhjDAxYbX3/wjDd8nSyAqU6dSo1GrTKrqOt9UAayFVQq7De53tbFIeFIaCoCUp0wFufiA5+KbAz/tiF7RUjSrsQTUp6QyaTPh2IA2tDeVz1xTltrT+5ZljHHj/wB3v3Q6y3agrTQJJqU6cEsQ7bqPjEHaZkbwJPPLLp+MV9DjLiP4j795JExLavhtMxyG5iNr8VE6rQTcRB5mB8+f6Youw4d0LPR1Sx01ZupABIEkWn645ssaxQuG2/8AL9TLCbnKmG0aNKlRrZT+8oMNJ8cRIBJF53i/yB2w1y/FE0rNVFsIiLgWm48sRPGOJsa7rXMOagAA+FVFrx8VoG18DZyvTqOSGW1vEp5e+2B4Wute/d/Pz7E8XQSOaWQPf9/TFH+FRuG0a7opNI6BE3BqQdQi5+GN/rGJ138IP7uI/XDrsvx4LGX7suXYeImYjZVWOo67n2x6Cf6WKiu7M01ZBKIHChZUR58t8G5nhlzBH64+8GpDQGQWMmP9Dgusp9D57YoVVaNceNif4pwBKlNlbcjlyPL2xE0uybq+oEKq3Jc+G3I9b/THo2acgE29vTEbUzp/EQxUWgM0kC97cjsJInbCZJSUHpEzbRsbcL4SlcqrutSIkooFpvB3Edbc7YJ4r2bFFi6FEpTChmaZIvO4N5j22x1wyvpQsrA6QIVARqH9JO/r6YYZwl6dMlokEnmoMKTteIJH6Y0w6WP/AI3iJO/Lj5GOPBL5jNFSNTqs/wCYk+QJH76deeHcVAI01C7AyVYQHHMW523i33x43w+t3kKF7sxfe/79fXcY74DwSoKjM2m/QR9P3v545+LE613uWYscm1OyyyhSoqtSt1lbg8wehHTG3EVY0n1hWAB3AnA/DcslO4FyIN9+kjAPGeKPVV0pao2I2EAiTJmPlznGmUqNjvhK7PPM1XD1CfIco63jYe364Co5QubR5+Xtv74aZvgTU6kCojgr+WekmJ3j64VUsu/5bz6beU8/IYuUlVJmaeOUJOMuVyEJkTSqUzKmbzGpd7Cdj7bYOrcPrMSrEBeV5Mcrx0x9yOUsmrQQLkE+fM8uY/Qziq7OAOAlTRVXadQUr6XHL123xnlkV2JBq/iIscPqUQdIJ1bxvbz6YL4f2pr0GBBbnYiR6EMIMxj0ep2YoTOpwNhDL9740PAsou6g+ZYm/neMM1GW7Re8UJbo83z3bKtWqKS7EKAqqABC9JicdjhyOSdElr7dcWtThGUm5SfMqI+Z+mOK+cpUxCIXFgGUSL7RG/tzwJacatBjCOPcR8K4AoYEppnzAPy3xc5fLQN+WI7hfCmNTXUqG5kSjCed7Ak9BbF0nA6jUiadUvCgyFBNzsb8luZgyeeKIZ22+/y/sRZmm4yREdoHr0nZ4dkuRp5W2YdDcmOuBaHEMvVQ6nAeNenZDEErAAJgXvJt74uOJ8LzKK7BadVR8IAIJiJAEnxbiDF+uJsUaBAL5YpUYSLA3jkQZwz0PlUI4RluhSeItUAc1SCloIAI5LyFrxBx+qBSzVKrBX1mxBHIWOrqs/FBEjebNshwIoQy09CwREqwWC14Y89vKZvzKzFGnB1imxAuASSD+YkAE7crYtbc0lbKKrgS0KVKpL92upD4SL7XmNre4wRnGqVA+ltFWABpk6hHiNyImw98ZJX0r/CUJKkqVNiLA3i43sY5bY7ygDAaJQhdzcHUZInla1rjHoMSjg6Nyfdfzx+Pv2NsWowtmtHj2Z/BmjXWq1RW8J1EDSunSNQHkbbemElPipvqZiqltI9bkDcCTvH9MOma2mbuDE3I+npbA/ZfsfUzZqorpTFIA6jcy0wAN+Rv6emPOpOXKMzbm6J1ajVNqcgk2UMSY5/LB1GrXy695FWmpYQGWFLAHTYRPMbCR1jHqfZ/sjlsqysquziZeZmRchRZfYdcfO0OToVqNUKCSAXETOtQSLc72g4ksa/SzUum0xuT37Hj3Ec7Ueo9VjrZolpE2EbLtAH2x9yoBUSRP+bAL1B4iXseRInqLi3vvj9Rzax4kk9QV2+WJo2qjFybCmPw7SJYEAGdombecY74fweqrZauyHuqtbQhsdRUrqAHuB0Jkcjh12e4CtTL5n+IEamhqoXG8EyDOxj81+XW3o/Y0U8zwijSqClWCSVLE+BxcGbFWUsRblzvGNKezLUhzw7s2j02KMyAMwAIBIAOxAO8csYngUUKjuDrWdIkCw6zy358vPBPZLMBaTwSDqYmb7Eg6eUW98Je1XHkqkKrsYsUKxDe958sUxfwqy6Db2EWYrkjl9sR/HH8SkASpFiNwTBFuoJxT1Vi/wC/XpGNuy/Z6nWzH8ZQ6KP7szBJm5AIkC/zHs0Y6nRbkrS7E3AsytREfZSCGjwhNJG8Tf7yL4aZiuquPHAIsFURcXEnY87cseicO4HSpkd1Tp00QQFFMDedmnnP+uI/t5wSnRq0qimEKOCNQJEQIg3ZTJ3B2ERjoOSWJQjtx7/Jz0KZUyTYH8223Pl9PtgnKUQFm/rvPp1wnpcTRNSxOk7LcBW2HO/lFvmcFZXNuQY2kXMrPnFwCIk3645mbThd929/fn5lkMnhsLz9NtJKEg+RwpTOaVBqvEiHadXhkbiBcRdTcX3th9SRhT1sF0wCSDYefK156xjDJcKp1dYsQXMc21NJMDbSRueXnOI6dHXw5cmNpR709+9cCbK8Kp1WdRUYq6sNQP5bi2qwEW5zPyTvkDTaoDVDGnqAYhrcgYM8ptfz3xR5jLlW0EODqN/KYNzF5U/K18feP5VqtEqlR9AcACmC8ESAOoIm5noRAwklSfzLv8l02PwVkgqff17Xy+Xf27k1lstp+KpTUHVOmS3w8p3ki8noDyGPrZ40WhS5WI1KQDz2O3O8CY5jBI4Fl2hDXYQdYLqA/nqgkBZFhz3wy4dwah+Io0ps7SdUAsALm9iIXrJ5YSTj2PPuPqacCo1ai94KhDSR4xrEQCACbgXIJBGOOJVKtfUugLTXeoQT4huQApOmZAbTioyWVSnmtSaBTKSRBJ1bfEbgEyfO+FfbbNaKtN01BGhSFaPESbleYifpgRTcbiM24rSgDI55Uy4CoAWAjwAX5kyBP7tht2fzResJCMCoX+QBryIuB88S4zEKxCuQIJsR63Wbg/O18OuzSijUR9etWiKZaTAuBa4HO4t1wkskoxp/fuX9DL/Xj4nHq63p1+9FfxPhWWak9ONJgMbgQU5gm0nmMIctWOXKtKLSZhJYkHw7X+LaxKmT54ZcT7VUXpkaVBMgnpO2kXJM+X3xNJxHLlyGqq0mdRYyGvYCJAgaZBHvhMbXffyrb8P68Wbv8hG4KWStd+duq2v8ehSpxkgHVpYr46ZGqCJ6+KwFheepODiVdmWosv4WIAEb8oAKtEnnvfniFzXEWbOKlKlSYMV1LTBEm8tpYeGLyQdhJ64vcjXp06TGCWUXRiNQI5zzTnI2xoUoqG79+/fd4MOOMrlJ7Ik2plS0MwmLNPgneR1n1thLn81UpoGFEELPjJaZMeYPLYGPLFZ2uqDvaLUKfeFiQSgvJAIkRJETE9MFZrsgi06xQEPUl2Rx8WqCUhZssWF788NCD1aoP3/AX00nJ6e35POqVEPTVg408xfwk/FO2/lbG3fyjFSpSn8LtJGpQGtBWLk8jzxwuXQMxEBQZNITIgeewlY+fTCLK11qhlB0s07fCwk2vs2OhnzZJ4VHjf5rby8vfoUzb0lDnqpZJU3tqiQDsSBti07H9ocuO7ogFalXdtIIdjJid4AECenz84p55VmEZYMEs2o/6DpAxw+bKaWpkqwJgqYIO9vcn54xxbjyJGTiz2vL5JKNSowcliASuoW3gx57D0x5f2p7XZn8VWpioEpB2A8IBjyMagecyLk3HKe41xWrrBNRjUKhS2ogsSBuenQYXzBVmlk5zc9DPnODFKMdMVSL5ZbjS5Mc4VJnVc9RuIiSdifQfPA7MBHh3E2P9cb1MhLgFl03i943FvPbG9TgP8tQRHMr/wDbGjHilNfCm/kv+CtDTi2cR1VkUIPhAQQptJnzEgf13w87A8VzFYnKnMvTphGKjSrRBAIvBAg9fbE+ldhTC1KV7SpWGOxLBliNgZv/AF/dmQe+8IuSVvswYCQPMSDImJmOtUf0tMkXTs9lzWfbK+BEDAIANTGehaeRnrtiSzWc72s7ldMtMCT8j+b35jG/F2GlKk2gg6SY9rgG/UGwOO8pkoUXAOgWEnpt5fL3xS5fFpLsc1e5kCf6wP8ATBOV4h3ZKsCASDr0yRB8xt6YH0EG3vb1/cxjqnqYsNK6dJkN9PQb9eVsX4r1qi3LWh2OOHdrlZA1ihkRHK/xG9xv74nO2nEXD06deBRKFkgnxBjIJJHKI9974X8E4atSs6JVNPU5IpgEBjosBAgRLTPIDCjtulapUQF9dOkvgj4YJkx7iDtsMas3+phe9e/6OfGGp0jdOMU+7GkRLEiPCItI0xFowdRzQ8DU2IMQTBMi4nqByIjpiSyeWq1iB4pDD/pv0jb7Yo8rlS1QgEGTz3MgXkWN/rjlzxW9x1jp2xvQRKhYO9RCVKk30uDYXO0GDBjn5Y2pK9GqypGtQfHG+4kgXERvyt0xtX0pTOptxeRvbzscfcnnO81uIJFPURDKCIJBYTtBkDeYt0dxTSXkdiOjJFK6a+rr0+wrpI4qOHbvAwK31EkK3rAM1Cfba+CRw401YhXpLM+In8xv4fhETA2MXvgDLZoU6qtThirNBdoswJiReQw2Hl54Z5rjFMoYdw8wVdtUgH8snruY+eM8rap9zlSySabfcWZbI0yUZ18UDSASWaQsWQMSD18/LGnEOH1zUNdA6IoBDjcXB3nUsQNgPMDCx3qIQBpXUo+BhMRBVouPSBOHOQ4qtBf4jm4grcyD/hX9cSCcZOzMm0zjs7XYmtUqDxs121MdXSJ8IAnYYC4tBqPVckaY0sCQQAOo6nl6YPbjSONKEwAAgKhYXp4TfrOMdOVKD8SzMrNtTXVpI/mImN9v6YrlkcpaI/UDbcqQFw/i1MLJVzPwl3kSAB4gT10zMxYjbBhqtTMVmIdwSpUgjTIJgiCDvIvsOgwdmhw/uGpZUvBKs0IzCRtLMsjbaYttzwAwSowmqANoZag8yJCmJ8I+eHbi/hLJOPCPzZZFpd7XkU99AaC3kDM7QNuW4mMGZrjmiBSppQ1AGAiiQbhtXiJtN+m3LCrivAc6zLUijUSCAyanCC1tKieVrWvOF2Q4dWiq9SnUXSoYGNKzIsRpuYPUYMscnHU36hadWUudISWdqlSob6qSi0/+Yyy1jEjljijxSvXVQTqYMAmoC0xJbrCqTJwqoUKVWmurVIebMYuNzvHMSI2wy/ELSojxaTUIVZmYJGr/AKfDPmcSNVsiJ3VFB2d4s9TOqqj+GFZdREyQDBHQkD74ttUTquRyHPHkK8QFNQRCMYEgkESt9JBEXv122jFA/aRzQy1NakPTTS5LDxx8PWSFFz54swKONHQh1Hhrf3wJqvCH1eF9UtJ1v4yoO1rfDqHS94jA+X4pl6Fd1eiUZVApqwuBubiRqY8+gF98fcxwxnbcAgeEizCdwTO/ObYleOZU03Gs1DECXufRTeIxZFt/DfqUQkpM349m0NWaalSQddM8vKefXa2BcrVkoD1B9h/pOFutiSZN+s/fDTg+SdizqJCeY6dOfth5tRVtkeGU3UE2E9mMyPxumoNS1ZXSQCD0kH0tjbj/AAVadWoacaZANMTI1Ry5rPPkfTCzJ5g0e7rFu8dXHgjZV5zuJ2HTBqZ6pUrTU/MDq0yQQTN1vt5YjdbopnFxFOZ4cKdy4JJNoNo6z15ct8a5fKArZdXq0EeWH+erB6TJpJKmQVEgQbEcoA998Y1KqtDNTpsSBuXt5CLQPLCrqJRVor1sByfEHUxTv4SNJuIi0rsYwzXPuop94oGn4SFQG8fCBa58hGE9KkGqgFUBN1UllWTsCNx+5jBrUmpglhTeNNlGkQSbbA7x154dpUM0Vme4nTFGGVtJU6SwG5PLcgwLW6dcd5JToUgkA9PLfbn/AK4TJxIV9K92klrQQ14EgA+gIvyFsUvAqACmQJ2jmL7f7YqcLZZjW4StUE7b323/AH/XGb1SgZtJKBbhYDeYA9Lzyxt+JA+AWnxSDzBNjt8UDCnj3FBTgOgbWCEtKgnmSNyL2kTi7HNRmi7NWihX2d4zUpZl1pL4fExIGpyFBIsTpJ2G17YY5MtVpzVTTc2MWBk2gbXwBwzKwadWmzGpqNvgAWfqTIO/M4qqaCq7HRovZR16CIlenT2nDTytR03z259SjC0pWxWOGrcgLEfP3nr+xhZVEVweexm2neL33xVtlBF5APt/riY4okZhdMRBUEksTAvO9/FacVWaMnAbxWoi0m1CDpiQDeRACkA3+RxL8HzxDrJ1AxINp5b+dt8POI5tzTNFCXhAzGCACdrCZJ36Df0l+HOF0Mb7mPTz5G04ElaKMjsbcTzbaXcKusuVDOQNM2kTzNx0wFQzrVU1zNQKQRoBLgR8LACCBuDPK94DLKVW/iEM8IwmFUnT4SQNVpM8uvtgrN0gA7HVqGu5I2IGowLEH7+kYWVUVbNbizLccoo9NvwupdP8QltTFiBBQKdNomCOZmN8Ns1wynS01VUMsioqOJU7HTB2PPSdsYUuz2Z1fwbIDOvUALRv4ZBmQRH2wXkKVNFfUWqX+FRYldyPTmYvM4ryQ1Ki2OKUlcUJe0WZP4sGjT0mpGmnEQWUCI9cc1ezlXUoIMtqDswm46beG1mEk3gDFFmMk7tQrAKyrqMaTMsN5aQTbYDzg4+ZipWqtFRwFE6aamAb21G0jy5W351Y3GEUu9CqKlcnz5CpOCLSX4nLvMkLa9t9rEbTy8pwbR4VSpuDV1tTgQRYyTuw6Ty8r45zfFkWoVMaxuHDASAI0np13O0AYzyHFSzz1F0kRJ9SfkMRuSSm6L8kKUcm1P3v+Cgy38Al6EumxVj4ht8DHcf4W+eHNbLtWpEsCqlZ5huUAqJkmZjl8sRHEOJeEmjT0SYbfa9oHX6Thtkf7QnQKGpEmL+IyN4F55Ab3vjd0vhST8WVIbHDFVz2OKvZEIfzC7BgSJ2tO0b7+uJfiOfSnWQeFjSfu2DDkCQxHuSfliwAOZUHvSsOYvIkAHS1zbbnsPbEJn+GvDIoZblWBgAwZtYzcC+oc+uK44fC3lw+H7+gsOmdal9PUZ8WzdKooqU2hCdhYggTeTuOk/PCXh2QfMJUZTdWMMzADrH09PPDfgXCMuyBSSKrDxEmwME/CNwBYkfrjU8AOXOrWRrgSsFWN7EEAiPMGfbGSfVRi5QjtL1T39+9jdh/x09UZSWqL/8Alr7b7IQU+8NXuWd1eY0kFiWFrCbXm4xVNwglAamqpAglReORYc/3vjCln6tOo80wppsAWABgcwfzXF59JwRxOnXFUvfu2UGTYXEGSL6Z5Ha+wnCZOqk5qKrjm+eOPpwWrosax+LJyTt7JW0t+ftzwdZbsiqBazAPqHwqBCzcE6ttr23PzxfgjyxRCEERpZRAK3KxEkHmLEjGdLJVaFNi9Quo28beBjtNoiY8pj1wRluKTGh5iPDb2k35+Qxjcst61JS+jo6GOWKUfAneNpXeybv+V8hDRo/hqjHR3isBBKgsOc6dr/WMK+LZ2m1UlE7si5YWk+Qjw+n+2LPL8Y/GVdFSmFanqLEmYiAVg3N58N/bAvEeHZQ5kI9KJUGQ5UqTzAJvaDccsaYdSozvJF6q3p2jG+lyZcChCcXHVs2qd17/AOibz3FGr2OnwgE+GCetx8/bApaLEgeurblEWjH19Z1UaYL6XaGUbqSefQ745/8ADdc/ljynHVjC0cF46dMYVadWmxDBnuwUsYi99UXFuWOWzJq0hT8JkmCLTBO30HXrgrPXKJJAaQYNzAWL788YPRVSAoiNRBBO6gwbnDAP1LNgV6djEwIGkCNoF+flj0HhZlACAJ9Rvzje+98ed8GralMgSGsYvYE8/MYucu+imSvSb+n2xGtyyDp7jDO5w0xBUsD6C+4g/XbE92lQ1lWqwKqBF4nVBKhRyWYk398MOJKajhWJhUDCOZLEXnyGBc6dVBi1ygbSTfSFBgCbAe2K8aU5NeSFzSblQD2UrAVCWp60A0wCQJZbQQLmZO9/bHomQyNNctDGmK3xRqLMNRFiZI1Cdp25Y8iyXabMZfWtJ9KnlAgGIkDrGC+EdoK+oy82LQQINwIIja+DqUFxZWudz0JUKz4jfnH6dMTnGM8O+pKFYEmCxuJa0COcA3w84PnTmJ7wLYWAEC5Pn5YT9tM42kIIADLt56h+xirEk46kaLio/CZcQ4VmEov45Q2hvDEbEtMkWnTfZekYjxUJQxplT4iTymBY+Z5YK4nnqjqqs7EDUANR2BEffC0uWXTsFAA8rzz8ycWKqsrmktil4NXq1FemSWAmPzSCpsDut4Egix54aVaq/hVlz3km6ov/AFeHVqNpJ/MDiOyWY7rWVAmQJvMEdZwdlahSjVIvpZCJJPxNfnfCtVwNjSptlNT4o7VXVgoE6UYyxaJvAMAeov1wpzNTQPhNPx+Igialt1CqIHPYD1xnwxiXZiTKWF/a+DO77x9Ty0AQCSRy/ftjOpuEm0PHqZ9NkcsbphFWTTpwWYatRMkG/KZ2g7emO2aP4bKWB8SiSwAi5mNjY++3PCsZphV0AwFa0eZUfY4Y9p100aLzOs3QgabEDkJ288VRep/F3Mviuc3Ke7YJn8sj905d0qKIVVg6l3FyIIm3rbHXDwC4TSJ3JDEGBzIPmBthjl0XSF0rHmJ3IkSbxf7YU5Ef/tVF5U28I6W67+2Aqlt2CmpSregnOAB4NQgUx4joaxa92iA07QL+eF+Y4gWLCk2oAXncgeomYtOKzOZcVAqNs6EnaQRBkWtfEPwfhi1KtQEsIXV4T0/TD4cevYth008soqPfgpOy5eNVWTSDKbNJECDAiZg9TIxh25yqqyZqkToezkTo1TEwRbUOQ6YZ9msiqF0E6SUME/5v/qMM+2baMrURYCwgiAbO6gi48zjv4VDL0mny97G+GT/167r9jyyk0sGPhsbg7WsRa8Wt54OzxrBgzVXaBCkkGPUQZkc7e2DuzVBGol2pozSLkeQ2Gw3O2F3FuLVaT1FVpBMXAm214n9+Zxw4zU8jiluvMTP0uXBhhk1fDPtv28zWhxUyxqeIc5kSf8V7ifXbDZO0YmVNm3G4O/OLTzHIdMIsnT1JJ3lh8lnH3KrrUarxP0j74XL02OTtobD/AJXPhxvHH790UuU0Vsu6ozLUAPTSIPgBsbeG3P7YlvxXdyzBkqKSbwOm1o57bdcLcxmWOsEmwjci2qLxvbrhnwTxiHOodGvti3D0uhy3tN8CdTm8ZQbW8VV3z5ADk1K+tC3iltcHc+czh/w7gStDVAWO+5j+pw8y2UXTsMBcb4g1EKEgTziSPTl9MblBIya2MQKdJL6UUeg+XXCuv2oogwAx87D74kc3nXcyzEmYucCO5k+WHB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678" name="Picture 6" descr="http://t2.gstatic.com/images?q=tbn:ANd9GcSEQi2Wy8wOD-8dMbUXtPd0NI7ZEEtDo7LBSb90Wuia-MKEpI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209800"/>
            <a:ext cx="5051086" cy="3543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هل تحب ان تشارك في زراعة الاشجار</a:t>
            </a:r>
            <a:endParaRPr lang="en-US" b="1" dirty="0"/>
          </a:p>
        </p:txBody>
      </p:sp>
      <p:pic>
        <p:nvPicPr>
          <p:cNvPr id="29698" name="Picture 2" descr="http://t0.gstatic.com/images?q=tbn:ANd9GcRbYAtG11o9S2d2SM17-vmhsaiTjN9rSVlt0VAG6o8b8UT6OTf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7086600" cy="4881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sz="8000" b="1" dirty="0"/>
              <a:t>الخشب</a:t>
            </a:r>
            <a:endParaRPr lang="en-US" sz="8000" b="1" dirty="0"/>
          </a:p>
        </p:txBody>
      </p:sp>
      <p:pic>
        <p:nvPicPr>
          <p:cNvPr id="1026" name="Picture 2" descr="C:\Users\ruba\Desktop\فوائد النباتات\تنزيل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200"/>
            <a:ext cx="6705600" cy="47039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للتدفئة والطهي</a:t>
            </a:r>
            <a:endParaRPr lang="en-US" b="1" dirty="0"/>
          </a:p>
        </p:txBody>
      </p:sp>
      <p:pic>
        <p:nvPicPr>
          <p:cNvPr id="2050" name="Picture 2" descr="C:\Users\ruba\Desktop\فوائد النباتات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676400"/>
            <a:ext cx="4259659" cy="3276600"/>
          </a:xfrm>
          <a:prstGeom prst="rect">
            <a:avLst/>
          </a:prstGeom>
          <a:noFill/>
        </p:spPr>
      </p:pic>
      <p:pic>
        <p:nvPicPr>
          <p:cNvPr id="2051" name="Picture 3" descr="C:\Users\ruba\Desktop\فوائد النباتات\تنزيل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76400"/>
            <a:ext cx="37338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صناعة الأثاث</a:t>
            </a:r>
            <a:endParaRPr lang="en-US" b="1" dirty="0"/>
          </a:p>
        </p:txBody>
      </p:sp>
      <p:pic>
        <p:nvPicPr>
          <p:cNvPr id="3074" name="Picture 2" descr="C:\Users\ruba\Desktop\فوائد النباتات\تنزيل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58006"/>
            <a:ext cx="6934200" cy="5012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بناء البيوت</a:t>
            </a:r>
            <a:endParaRPr lang="en-US" b="1" dirty="0"/>
          </a:p>
        </p:txBody>
      </p:sp>
      <p:pic>
        <p:nvPicPr>
          <p:cNvPr id="4098" name="Picture 2" descr="C:\Users\ruba\Desktop\فوائد النباتات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6172200" cy="4749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ألعاب الاطفال</a:t>
            </a:r>
            <a:endParaRPr lang="en-US" dirty="0"/>
          </a:p>
        </p:txBody>
      </p:sp>
      <p:pic>
        <p:nvPicPr>
          <p:cNvPr id="5122" name="Picture 2" descr="C:\Users\ruba\Desktop\فوائد النباتات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0"/>
            <a:ext cx="6248400" cy="4918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القوارب</a:t>
            </a:r>
            <a:endParaRPr lang="en-US" b="1" dirty="0"/>
          </a:p>
        </p:txBody>
      </p:sp>
      <p:pic>
        <p:nvPicPr>
          <p:cNvPr id="6146" name="Picture 2" descr="C:\Users\ruba\Desktop\فوائد النباتات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057400"/>
            <a:ext cx="7262813" cy="3831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غذاء للانسان</a:t>
            </a:r>
            <a:endParaRPr lang="en-US" b="1" dirty="0"/>
          </a:p>
        </p:txBody>
      </p:sp>
      <p:pic>
        <p:nvPicPr>
          <p:cNvPr id="7170" name="Picture 2" descr="C:\Users\ruba\Desktop\فوائد النباتات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066799"/>
            <a:ext cx="2924175" cy="2190309"/>
          </a:xfrm>
          <a:prstGeom prst="rect">
            <a:avLst/>
          </a:prstGeom>
          <a:noFill/>
        </p:spPr>
      </p:pic>
      <p:pic>
        <p:nvPicPr>
          <p:cNvPr id="7171" name="Picture 3" descr="C:\Users\ruba\Desktop\فوائد النباتات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295399"/>
            <a:ext cx="2971800" cy="2225981"/>
          </a:xfrm>
          <a:prstGeom prst="rect">
            <a:avLst/>
          </a:prstGeom>
          <a:noFill/>
        </p:spPr>
      </p:pic>
      <p:sp>
        <p:nvSpPr>
          <p:cNvPr id="7173" name="AutoShape 5" descr="data:image/jpeg;base64,/9j/4AAQSkZJRgABAQAAAQABAAD/2wCEAAkGBxQTEhUUExQWFhQXGBgYGBgWGBwYGBkfFxwXHRwXFxgaHCggGBwnHBgYITEiJSkrLi8uGB8zODMsNygtLisBCgoKDg0OGxAQGywmICYyLC8sMiw0LCwtLCwsLCwsLywsLCwsLCwsLCwsLCwsLCwsLCwsLCwsLCwsLCwsLCwsLP/AABEIAMgAyAMBIgACEQEDEQH/xAAcAAACAgMBAQAAAAAAAAAAAAAEBQMGAAIHAQj/xAA6EAACAQIEBAUCAwcEAgMAAAABAhEAAwQSITEFQVFhBhMicYEyoUKR0QcUI1KxwfBicuHxFTOSssL/xAAbAQACAwEBAQAAAAAAAAAAAAADBAABAgUGB//EACwRAAICAgICAQIEBwEAAAAAAAECABEDIRIxBEEiBRNRYXGBFDKRocHh8fD/2gAMAwEAAhEDEQA/ALbb3FOJiKUYcSRTR22rz4NTpN3OOY7FviLzsSczGSub0ryjvERXgYq2khB00APORT3xljVW6LSKqgSxCgAZmO5gbxP50oRizpbAk3GCgbTPM9q62NrUGeR8hSuUpdmTYSwzW2YgZQQuuxnoe2n50Rns5AjgoVaQbYzZuRDSfuKiCqCVDaB4B+YBy96gcNMElgdQ2x35d6oGzuCLFRofr7jng/lpauAuxuvlWQAEWGDeqSZBIE6fFJeM2xaCs727jOWMqNspE6QI30EdamvC6FVghIIMaGNO+2m9beEsG925dZ7ZxFlUi6uhnPtlB+oiCYEVvQ3D42+5WMiLPCmFvY26y2VCWlPrut9I3hdNyenKKn4rwG/hwxYKEVwrOgMMSA2gPb71e8T4rwtgC3ZAYqvpVRlRegI0I7gCa55exdy4wzszEs7AAkhSxLNlB2EmoCSb9QvkrgxrxTZiktn1Xr+X6VtbzSDoNY+w1o3EWDsZk6n7fPLfvQJw8uFLxOxOg6fO1E5WLiqEHQjfjeCw3k2byuwvKsNbIBBPNgw+kAbDvVcsXSVJgk5fxHQhuVWbg6WA7C4FuxAJO2o2HSg+OXFW6q2snlBfpA2Mnc8579KCmS24xon431H7+G1xNsGxiA7p9QZAo9QmJUTuNzO1VtsG9lrls5c1uCwXYTEQY1OtE8L4ibFzzbe4EFSdCOhobiOI8247n8TFomYk6D4ooBg3y43TrfuEW2ErpqDM7GOQ/vThxIDFjkYGR0IIO4GoI/pVe8yN6c4OxcGUMRcB1HI6g78v6VTa3A493CLrgwYA2j471pcX1Z1nPIk9RHIDp3qDEXBI71u90hgeVDR7aiNx3Ni44wymxGGCxZRwSM4A0Y7r+vvVgxHELd5MjQGiR8c6pHniYJ7Ef5yr1cUS0lPYzBEbZTyOprTKG17mcPktjF+o2x9uAJ6UB4cxZbGIF+kSCe55VmNxy+SmXUkwDvPc9OdEeHrGS6nvNIMvAG53Mb/cUFep0GyYY1lZfaJIrKUuo7IrIIIimF18sV5Yw5QSwrHXMNa2y0IK9zm2N4c376DiSVS5cBLr/KTEr7aUd424MmFxKm3ki4sC2RJWBBaDpHfqavGIuWguW6qsOh1+aqPGMN+98QW2J8tEUew3PyZincWUkbnF8nxFQHjsk6/GJbOFuiw91bZyJEkdxOY842/Ot+EeRfVDfLI4uRC7ZSB6geuYag8q6nxNLaYdla4tlShQMwBgERCqSMxjlVL4RYwlmxiMh/eLqB8hIIBUwFInSROpFE52Iu/iDCwoj87jZvEGAwfm2FecpZ2QSwkwGRWOkx+H3rkuDxLoFyuVyEspUxDaa/YUZjLGbnDzJJGus6md+dD4awgcZpaCpKkQCAdRM7HajIBUWy+V9yhVVIMajQCGBLDPI1MmdxyMzRaYmEYCFMASRqQdxO+8VHx68lu6bZXyHGotsGIUNqBrqPmhFAj+IQ2YwOkRsPetnYmXUg/l/eH23zCSZ/v+tB4/DG4AJkLOUHkTqxnvA/KprxDEnWTrpAGg0MCAPil2HcBirFg28MTr7VcFjBBLKYDxG41oFdRIkQSNe/XStLFoyGB0IOYk9NQaI4xanMxM6DflttQ3Db2YMI/z2q50la8dj94yR8m6n1QDOhB5NH+b0ZhgsjNOWYOXf4nQmYpLj79wXAxLPniZ5xAAA9oFOuJ4V7eVbhRbjKDkBGZOgcR6W6ioYBsWgw6h2Pwq23KBSjLHmS5cFoE5ZHpg6RPKiOF4sNdW2CqhtBmMDnpPT9aUYJ/Mzm4VtlVmJksdgEHMk6npRPDLE6kDN32/OsEfjBsCHs9S3cT8N9DpuOq9j1oG/wADYqRueVM+C8SDJlcknMFB336n30miMcTaeG2pVrDTr4hjyYyB0ZUuGYTPcysIgEkHcEUyxGGBMcqYXkGbzABmgiRzHfrSnimJi2TOsVTsSwIlYfHVMRQ7ih7uVisyPwzsGH/dPeGMRcSd5E+9bcLRPICsASNQSJIPUVHgz/FX/cKHnycox4eAYr3/AKl+bXSsrRhrWUgZ0wIzu3J1J0rVdYpPir5uMVUwBR2Cc5QDvRx8hANowfidkMddhyphwLBKGa9EMwUE9kmP6mhjgiTv71P4gVv3Y27ZhrhW1MTAcwTHtNGRTAOQBcpHHMXiMfdZkVms22ISPpUQYYnYEqJJ5CKr3DuIgBgDJHpjMYcbwY3GldXxthMNgryoqhFtPo2xlTqx5k1xzA3/AN2CvJFwD8u2oiabXa0Jw/KxfbdWY2TLF5l7EnEHEJF3KrWyDCiDrmMTlKiNBOvyKfgcLcuXBeLZcrozR9NvWYMzp2g1aeG8RvW7Ct5n8O4biwQcym3AgA9c3zFJsLbtMhZXdCGE2tiwOY5iRpuv3rON22P6TTsFAat+4d4rxy4m/dvhMoeDBgkQAvzrNVO/jmX0W5RSCG7gxKkRtt3qwcJ40Wv3UUD6SGJ1kbcxprUXFMMXzKSsEenT1D311o6kjREUGTg9v2d/1i3hrAgDNrrNSX8SCsjnETSXEK1tssgtsCOc0ZgkOUSIO3tRIV8IHzuGY1E8lHOga4EOYgj0epiI1Agjcc6AOOw0+m065QcrIQAx5Z1I29iDW2G4Sb95rYYZi8zB0UD6v/rpPOrHxL9nb27Je1cLMAWysB6o10I2Om1DbKitRMcVFAAldGIUZc4HqgARtMSZqwpxAvYGHhcsl9AAzEzJdjqT8jb4qm3LZIDNqCP60w4MsuDBIEbaf91thqAyLxX4mH4nCgBGz5okEZSIPIhp9UgdBHemvDMLLol0m1mAIlSSQeYA7TrXgtgMPLKuUMAP9NyDsc3XbWjvFvDBYuK6gKt6WCqAESIhAQfURvPtWQ16gQtqW/CTWkCYlrOYBwYBLf8AsJkqVAEQRz5GrhjUW9hwTObLz3kaGe81zi7fe+bF3Kua0SmbYkDKwnus6dZNdC4TxpXUBxDMWExoec++tByqSI/4zorEDVxBgsUo9LUFxmylwMqHcU6xfAczlg0A1E3hk75/t/zS6ijceayKiDw/ezKqt1yn4qw4/h6pldTsRNI//BXMO8g5kYz7Vc8HDWvpBNYygA3Kwr8rqH3JKhgeQrKI8r0iNBArKTI3OiDqB4KzR1i+vXWl6eYgBkGpeE4LzLkkRG9MYhx1AObMdYdOdEjDgjXX37bVOuGrPK5Aj+8UwIImJfE2F83C3k1nISI5lfUB32pF4G8Ki2i4i+ga80FQ2otjlp/MZ1PLSm/ibjN7C6rhWuoBJuG4EQdtiZnsK5vxPjGJ4liFshcuhKW5ItGB6mZiBm+aMikiJZmxjIDVsOo5/aJx63axdi3aYG4GPmrk9PqgiW/mJmY121rmeJxji87ESxMTsddtPc8qzHYkjY6g7xpp01+9TcZH8Q8pAYEfY/eirjCtfuKPk5n5DUG4Hiyt0zocpB/rrRtnFeZf8zbTKOfTel5Qm3mj0lspPLMQTlnkYExVn4h4bWxw/CX7dv8A9pz3LykkaiERlOiGWIkb5R7UQ1KbCH5N1qVtMM13FsF0Mx22iZq/cP8AAywC112MzpAUfHOqbh7xt3FuHXKTPsecV0bhHiMEaGKT8p3Wq6msVPQi3E+GWwF7zPML2mUKc8ZkPWRuDR3F/FCJaJLTCmFHPtUXjLxEhw1zOc2ZSgBO5I/w1zBcOfLR1BgEKxO0wYHXrQseP7/yYkf5h2ThueC7KajTmelO+EBUUCVkydewJ1pUWUppoOkTtW6Ikhho3Y7/AK10quI5FDCjcuPBba4q+LbgglNw2ogfVBBzHSOQHSlPHMWVuPhDczW7DtlJgakCfb2r3g3Fb1nP5ZAzCJIBMgcm3H9KV8RsNddnIGe45Zo0WSddB1rAG5YOMLR7l78KYS1ewzYc7znJB1JJIB0OoAjfvS+0dIBAKnKQPpOUkacwKC4OfKJe3/DJGWNSI256kfNFcBwNu4//ALQAoERz11XXoBVVW5piXCqo3CW4pctwVhokQTsO36U6wfG7dxSRIjeaV+IOHIgFxHC21P8AEB1Jk6Ze8mPihsFimUkBRAGh3n/BQ3oi4fAcmPJwYx1fxyERNH8OOVDJqtyWExFbDiVyCBFKZE5dTpI9dzods+gHtWUNwjMbCTvFeUqVMbB1PcfhlCxMDlFNOC2wi9zuaTYd/NYfyrvSjxV4sNlms2SDAIuEiTJ/CuvQmmMaFjqK5sy41tp74q8XXHuNaw7ZbaSGdd3OxAPJeXeqphSyFDbJVl0UiVy9geQoO1iP4ZIBEEACND2nlAowkukFBCkKXEgyQSFPKYBNdALQnncuZ8rWYRxPiuJvJku3C8EkAsMvvoNaVhPTlMTuQDpW7MQI096W8Q1gjRlMHp794rXH8IuSXb5GZjMCNxA6af3oXjAEWszBJGUtqQIiTA1NEWeIAlg8DaD+tZi7CXFy3CcuYEFTqsgyfbSodbh8HIOFaM/AuHwoxGKtXHZ8FdtABnQpnKkEPEegiXg9+9dP4mMIeGsguA4dbeRGRp1UenYiWmNOdckfGZBktgAbSAIMagTWhvsoMHSQWUaA6GDA3IoXyfc6+byMOMcFsn8+oGxN0SgNvMBGcyZgSDAAiZ5bUFh8HfVgFuAKd45ewNMLd5WjUGf7UajgzGp59/ejHqcvHnbE/UN4NZRnlyNo1Mnv7fFWLHcGsi2M5Uow2n/INUo7zWrYljpmMVznwktdz6L4/wBryMKsNAjqDcQwSZsupUEkHn76aTRPD7KXpyo4K/jYiSenWllziI8zKdognkOZn7UdZxYghvo6A/V29q6AB4/nPB/UEGPMy4/5b1JOJMlkg58yvppuCN5HQjnWWsRbn6h86fFbvxKAreUpzkggkkLlgaAjQQRQt/A+YWjTMIjePaatSfcTKJrlqOzxIvYWyXAVHYgj/Up0kct9O9eeHcPNxVt7AEmI26DrQ/CsCyWTZdiloP5giJJKhST/APH71ZOC8EGDvJeuPdVGVgA1sFWBy/iB9OrKdtawWAsRjHxLjdgQDxVhwqI7EzPpUbE7/ao+F22u2SROjR+QH6/anPGcOuMeFN0WwQQFAJMAgmIMb/8AFNuG+SlsW7ZCBeTaGectzPWhn+SMpxbNyB/3KsLbp9Uih0LXNpHenXifGsrKHQZTsw1BqHAYwNGW3oPvWLA6jBNtUvHh/XDoegj8qygfCHEFuB00Ug6D3rKUKm50EYVHmNRMNh711V+lWeBrJA0+9cW/eiVIJkEyff8Am7nU69679esh0ZG+llKnrDAg/wBa4wfAmNW75QtSJjzZAtkfzT7cqew8Rc431DG7leO4psZ3fKgzHkBrzG3yRXYcL4Zs28IbFwSIzXHGhzAE5gR02E9K88K+EbOD9QY3LxABc6AdQi8gf7VYL1hWVkYSrAqfYgg1HezqE8XxOAJfsz59OIzagyOWkH5FL8eGHqcEKfpJEBo3g8/iugr+yW6tz0YtDbg/VbIfb0yA0HWNZFVHxtgLhxX7rMm15dm0vWQuUgcszNPz2oysD1Ef4RsZt+jKzhbocqB0JP8A1T21wC6RDMVtsNPTJEzrv3pCOFtYvhL4KutwK4mYIO0gxNXjFY0plEdKB5OV1oJ7noPpXgY8zMxPWqiHiNlrTzHpC8t9B96ibEaA9RVt4hxm09rJ5YnXU78qoeOYIPSdSfp9xMjtU8bKzCmEz9X+lBFGVf03ElxsrlljQkirPgr4a2G2ka0ls4M3PTMBZ2Guu8/lTSxw9zbypHQBtD7npTJYDRnOzeK+VV4iB2uJszEBcwmFg61PiWfTMpC6yEIJ+doojguDUMQJE7zuDzHxpV4u8JtHDMwK51XTWSTSuXOqMNT0fjeKW8WmYi9CpQ7FsOoi3B5TvU1zCMBAEsdY05c/9XxU1pCrwVpmlwaTqQTExA/2/lTPLVieKz88WQq469QXgWKlM7qFRVLAucogDUqTvJkAUTw7Ehy4dHQ8wwhhOwhhpRWEuXCxuW0z+Qoc+kOEXUBgp00JJHerpx7gOHBw0XC91rgu3rlxpuPagF7lw7Ko07amJobdza4RlQlRRnO8NxVA4RZb1b7Ae1W/hOLNy5bQvAIKmfUAG3ADacqkwHBMBjWxF6xdum4PMdQ+VQ25zLCyVnSNxpVSxlgJZtszxcuai1l1VIkXGM6SYgR3qUG1KOJsTAjqWTjONu2slkkKAA5tqoASdgxG7xvpSa3eDSNhOupjtvXmO49cxKoLuty0CMx3YMeffT71F4ewvmYi2twTZuXUQid4DHL1ggVYXiJgg5M1DqNsNfthQtxQyTuxIydWkTpV4t+F7K/QW7GdK28QeFLWIVigCXDqD+E6RBHId6N8NX7rWQt5ctxCbZHL0xB6bRtS7kEWJ2PGR8ZKPsejFNrwjaV86Myv1BrKtJUVlBox3UlU1uFpb4m4/awVnzbktqAEUjOZ6AnprRtzGrkY2itx1WRbDgEncKd4J2ooUwfNbqT21it8prinFvF+OZWt3bjW9dYU2mA/l01iqweNYkGbWJvIwOhDMR8gmD+RooxGJ/xyXQE7FjP2j4K2rEM7kaBVQy3dZgR3NUjxH4+4dib1s38BdYDe55gW4sbAKv1gf7hHKkN7DW7qC4LgF9s7XrZTIinf+Gw0OY7L3NJ8TYWQWAIG4oq4wIBvMblTURLN+0LAcOa3ZvYAofMZiwVj6QqKAvl/g1111mqzhuP6ZLsyvMCQentRGOuRbtroUUEjLAyyRIbSeX9etNsR4PX/AMS+PuFluSMimApTMozERJJkxUZVIAaNeL5mVMhbHK+/Fs+iKSR10HyaCvWZuBgSwiD89uW32ozDIROZcsRodD7kct63FiT9tK0qBeoPyvqebOeOQ6EN8PYNFC+Z+KCf0+Ks95MCLLb+ZGnSapnDsVFpWYrElRqCwgDddwNRrUF3iaDXNNJvhZnu56zxvJ8ZcSjlVeoWl9QxU6E61t5g6/lSK8r3HDlCQNMswY/tTfB8PRWDXGfyz+Hn9txTBxauc/J9dGNiB16nn75NwKNhOveicE1y5eKJba4QpKou5CiWbTXSQdOlO2s2Ape0Q2UGPTEHrB6f3qo8H4jiLN1HsOVuFbnqzBTEA7nbbarxnkKE89kryMzZG9zpfA/FFnhqtYNsXrlweYblt1KaghEYHXTWfc6VVW8SXVe76Edrtso7XBIgxoq7AAAAdIquL5zOWvElmYtJMksxkknlNFWL58wK2xBnqI5d61wA2YN2IICHQhnh3FXbREEgg+llMb+1T+KfEF7EYkG5bFtwFtvl2/h7k8vy0paqtm9IIEatOkjqOe9RnD3Lo19ESNNZ+OVaqzcxyG76P/uoxYroZHQj/wDVWTwSrXMXYQA5bZN1juBC5fvI3qj4K21tmXf2/qK7R+zTg3kYbzWLG5iMrtm5Ks5BHyT89qxkahCePhvLo6Et61lq2FELt+vvXgrGFJzsSVqyh7LEaV5UknAeJXRcdrtw5nYks2syd6O4jxMYgq/k27ZM5igIDTEEgkgRHKN6V4uyykrcUqdDDAgwdjBpl4M8PPinKK0W1gs5WQs8vfTQU9oCedCu4IHcL4pxi1ds4a15LKbClC/mSWU66KVgerWkTMpBOp9iAZojOCBG069624Zw67ibvlWAhZQWIZgpieX83sKg0JleWVvzk2Lus51I1MwBlUFon0gCOlAYgen1LMEaTvHKmGJwrpAdGQkBgGEGDsYOo251FYwiXXy3LnlK2zxIVuWYfyzvHWpcGtl6OjBS0qGghWkKeWkSJ5kSKtfH/Et6/gVsY/D31Vwj279kgWr0TkW7KnIOZgzpsKt3g7wwlrBeRiUS6Tce5GjKM0AZG7gAyI3qhftPxmbEfutpiLNlVVba6IjQZ23O2sVgMGNTqph+wC19xI1wsSWaSdTO5PfvXuPw4SyLodcxui0bZP8AEAy5vMI/l5fNQXuIPatAHIWuIwJVFMAMIZT+FvTuBzNI8ZiC4WWBImDRBuLpg+VnYjO6FKHSdNt/atcFh1QA5ZYQe4/WhcHeZWGaTI0nbvtU64kNIByvOk6z2rUjKwFDqNVuoRmLekbgbmeXag8Vic7aZwDsREActDWiKYAZiTuQQdzuYFGIANZ+0VUBpPzmrYrLZZf5tJG8nTT3qDB2IbN0EAe2/wA1FfwxDK5aQskiPyjrUvD74Ntcx9Wx5GZqgKm2sY7Uw7yVLAsYEjNl6e3WtuNNbW8huK37sinItuAzZwTzIg5spJ6CtbikxB0I3HbSh+KWvMcSIAQD3iazRsGZ8fJxO5rw/GKQgKw0amND+nvUtzFwcqiSdhzJ5aVph9iEEEf5JqwcGv2UUebhTduqwdHkgHKRptBA7TrvWjoSBUZ7OhLBxnwRNiwbIy3gFW/B+oNGY9JUk/AroXmgCBsNB7DQVRML4zm8/mJFsxkUQWXqXM+r4qy2sUHUMhlWEgjalXDe52MDYiSUjTzorZcWKWDE1qbwNDqMXGD4sKwPI6VlKr1zSDrzr2qoyXAPGHAP34WgHCZGbMxGYw0aDUcxOtOOF8Pt4e2tu0oUACYEFiAAWaNyYqdUrdbVTkaqQY1Dcvc5f408N3LJa/nZ7bNqSAMnQMRpvoIA2qq8K4w+ExFu+qZysysxmDCCJgwe8cq71csKRBAI0METqNjBqicS8CHEY52P8PDEz6CAxMfhWIGvOmEyiqaI5PGKPzSDYR34xZe/5Qs3rTZREst1SCQuYxDKdOe/Kqli7TAlCCHnLlOhDbRHua7dg8Alu2tq3KKohY5d/fnNCYfw7YW55rA3b2kXLnqYRtGkCPaqGQDqVn8EZGDdH3NrpXDYRgPQLVkxHLKvKe9cXsaDfU7k6kk7nvJrvF3Dq6lG1VgQQeh0P9a474j4WMNfa0FIUD0ywLFTsWI5778q1hOzBfUkPFT6EUpdDEodYA0I01maV8T4cFXMu45ctelH4pJEzGUkil13GXCp0zDmY2+aMIngVy14/wBxAbl4ZQCdRv8AFRDEzMaSaIXhdxhJgT1NEWeDgD1GT9varBBnRyqMIHMdySxxFXGpyt32Peg/PbzSVBYf170ScEQy5emx3nrHSjlsCQOY1q4mWxpse4Cltn9TiDsB0o7CWwybb6H5qbF2SVldSIpUbrWzKsFXvrPxUglJyjWpZODYMXX8svkA1BCs51gEBVE7a0FiV15EqT327VvcvJ5WcPLMkqqAyDIEPI00k6VCrZlzDn0/pVe4N1KgWNxjwvGvYuFkgOAQCDO/uIiveK8Qe/lziLizmcsxLTEDKdFjtSqxilZgs+qY15nlTDFWGQ5bikEcmEETtoaqhdyizqK9Sbg3CRibnls+QwSSBMxyAka098DYm4Ld1nRltenKW0k+qSo9onltVbsYgowZYlSCp13FdStXBcQPurKD+YoWUmo94AVt+x/eai+DrXnnCoWwxA9BPzWjqY9U0CdWS3MaBuwFZSXiOHblJHttWVmVct5vHrW9u6aCS7U64gVKhLhC3I51uuIMUG96vPPq6lXGCYkx3rZbs86XG9XgvGoBJcZ56oP7QeCuXS9aR7hfR8onLlAywAOfq17CrlbxFTLerSkqbg8uNcq8WnBcQxMggggycwjr1rfAOjxa57xyPer7+1HA51t35EJKP19RBU9xM1zK7iclxHGoBk9xziKYPzSLeKf4bPxPX+JZ3VVZQRoDqOtKOKWpIymewoq9jVK5wZB2P+c6T38a8yunWaBhRr3O19QfEFJFEmu5q2FuBmYH1FYme4/tQwxN6yZcyO+oPaanwvFXd40Oh0GkxWXuJEyAisOe9OCecPO6ZRGeD4vbaNcp7/rQGOUKWmGBJK/Op1pXh7uWWAjYActd/tUVkEGNh3qVKXxVRiVMsOHcG2vcbc9N6XMzWmLAaHfvUKWQWENBnSm1u1POZ5d+1SYYDGfxBmcNsqT5wPqmV7HqO4Ip2cWWTI0MM2YMdWBO/qOuvSl2FshZ3nkAJEazNOOB2LJcm64CgQQZ1nYqRzB5d6yYuSzvQOjIm4PeKqUQur/SV5f7v5a6Hg7ZtWktkzkVVJ5GKV8I4bbt3c1i8DbZTmt5pJI2Ye08xTph1pd2JnU8TCMYsdn95rcfpUMHrFbmtGmhxyQYiVGkQd6ypiayqlTdWkSDUkGoC9eq3erlwjLXoHeoGfvWxfTepLkubvWwuUKrd62z1cq4SLlSLePxQmevQ2lXUqKvHbTgroPb+tcawbjKynTn2rsfjCDg72s+n+hFcPo+LqByry1G+Hsqs6x8mDU9+zIOxnvp80uwtwuQpO3Pme1WBU01H/NFnNzsyMLNxfhsMLSyil7n82wHsDWlu+Wdi4EmJG32+KNucQtrufgamobWMW6YTcanMNCPepMh3YEsP3gOKRQRlG8k1qLcijLpVZn1MNO9QWsSrGIg94qQqs1ag9tYOo1mKb4O5M8ula3bAB1ifcb+40rMNh3Vof0zGhUwJ59x7VRMG5+4IRhWdHs3AQHVmI+IiR0In86ItAl1ULJJgAEanoJFb3wodgjZln0ttI5acqNThDYmyxsgLetZfSPx8ww/laR89qzdCzBLeRuECa6Aeh6ncEdDyq64TxXZZAWeGjUQTqKU47wo7+pTBZ3LA8gW0P31qKz4FdZPnrJ3XKSPcGd/isMUPcawYs2K+IluweMS6uZNQfselSAUm4JwW5YZpuqVI+kKd+u+lNXzcqA1ep0MTMVthRntwmNvvWVALxrKqoS5uPethPWobl1R0FRNeHKqkhqt3qIXJka6dRQoYH/Ir0NVyXC83etGuUKH031qRetXKuEeb0rB/uP9qHNz/IrwXDMb9a1KuReJSDhLwnXJXEm3rsnHTOHu6R6G5Vxt6Ni6mGO4TgMWLZJy5iRA5Vtd4mzE6kIfwztQJryjVBfbUnkRuFG2PipsHi1thiPqMQPzoDMdq1qVLKBhRj3F3fT5iqp11nf/ACajt3PNBOUCPmZ78qXjEnJlpzwa4CkARlOveaqK5F+2l1/yN+F8NttYuXGu+q3A8sKdQTAOY7Ce1ZisU94r5txjGgZiTlHt0oYXIkbCNe+v602XgjCw1+5KBYyKRq0kCTOw6czWeu4qeTn4j9YAXUGAc2kSVgzzCzy786c+Fb2XELrAZSPnlp70ou2SpysIMAwf9Wo+a3wlzy3W4v1KZE7adRVHYqDR+GQE6qdNnrv+Valqiwd/zLa3MhQsAcrTI/MTFSle1J9T0INi5rm6VGbnvXpT3FDPb6EmpcszLl8TAiYn/mvaH8r1EzvH2rKuVCWQHlFaZOkVlZVS5h9q0Lad68rKuVPCe1aEjpXtZWpmakidqjLjpWVlaAmTBOKPNm5y9Dc+1cjasrKNimT3NTXlZWUaSZXlZWVJJ6KbcCcyy8iJ/KvayqMFnF4zL14NwCNnuOJIICzqBoST9xVuJUyG199jHODXtZSj7ab8YD7Ylb4pwJrl2666AqGXX6m6dtvvVYRiDDAg7EEQfyrKyi4zejOf5mJVHIe5ZPCfEmW4bZY5XGkkmCJ0A5T/AGq2eYaysoOYbjfgMTi3PCxqNl7xWVlBj1SLL3/vXlZWVLk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4" name="Picture 6" descr="C:\Users\ruba\Desktop\فوائد النباتات\images (1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3428999"/>
            <a:ext cx="3157537" cy="2971801"/>
          </a:xfrm>
          <a:prstGeom prst="rect">
            <a:avLst/>
          </a:prstGeom>
          <a:noFill/>
        </p:spPr>
      </p:pic>
      <p:pic>
        <p:nvPicPr>
          <p:cNvPr id="7175" name="Picture 7" descr="C:\Users\ruba\Desktop\فوائد النباتات\images (18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3733800"/>
            <a:ext cx="29718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غذاء للحيوان</a:t>
            </a:r>
            <a:endParaRPr lang="en-US" b="1" dirty="0"/>
          </a:p>
        </p:txBody>
      </p:sp>
      <p:pic>
        <p:nvPicPr>
          <p:cNvPr id="4" name="Picture 2" descr="Giraffe"/>
          <p:cNvPicPr>
            <a:picLocks noChangeAspect="1" noChangeArrowheads="1"/>
          </p:cNvPicPr>
          <p:nvPr/>
        </p:nvPicPr>
        <p:blipFill>
          <a:blip r:embed="rId2"/>
          <a:srcRect b="25526"/>
          <a:stretch>
            <a:fillRect/>
          </a:stretch>
        </p:blipFill>
        <p:spPr bwMode="auto">
          <a:xfrm>
            <a:off x="381000" y="304800"/>
            <a:ext cx="2895600" cy="2695575"/>
          </a:xfrm>
          <a:prstGeom prst="rect">
            <a:avLst/>
          </a:prstGeom>
          <a:noFill/>
        </p:spPr>
      </p:pic>
      <p:pic>
        <p:nvPicPr>
          <p:cNvPr id="5122" name="Picture 2" descr="http://www.worldofstock.com/slides/NAN61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143000"/>
            <a:ext cx="3162300" cy="4762500"/>
          </a:xfrm>
          <a:prstGeom prst="rect">
            <a:avLst/>
          </a:prstGeom>
          <a:noFill/>
        </p:spPr>
      </p:pic>
      <p:pic>
        <p:nvPicPr>
          <p:cNvPr id="5124" name="Picture 4" descr="http://t2.gstatic.com/images?q=tbn:ANd9GcQ456vjSzZSxo18nfcWs-gVA6n6GcN-Ho9-mNYir3-67tooEQq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505200"/>
            <a:ext cx="4038600" cy="2702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</Words>
  <Application>Microsoft Office PowerPoint</Application>
  <PresentationFormat>On-screen Show (4:3)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PowerPoint Presentation</vt:lpstr>
      <vt:lpstr>الخشب</vt:lpstr>
      <vt:lpstr>للتدفئة والطهي</vt:lpstr>
      <vt:lpstr>صناعة الأثاث</vt:lpstr>
      <vt:lpstr>بناء البيوت</vt:lpstr>
      <vt:lpstr>ألعاب الاطفال</vt:lpstr>
      <vt:lpstr>القوارب</vt:lpstr>
      <vt:lpstr>غذاء للانسان</vt:lpstr>
      <vt:lpstr>غذاء للحيوان</vt:lpstr>
      <vt:lpstr>موطن للطيور</vt:lpstr>
      <vt:lpstr>يدخل في صناعة الأدوية</vt:lpstr>
      <vt:lpstr>يدخل في صناعة الصمغ والغراء</vt:lpstr>
      <vt:lpstr>تحمينا من اشعة الشمس</vt:lpstr>
      <vt:lpstr>تستعمل الازهار في صناعة المعطرات</vt:lpstr>
      <vt:lpstr>تنقية الهواء</vt:lpstr>
      <vt:lpstr>للزينة</vt:lpstr>
      <vt:lpstr>هل تحب ان تشارك في زراعة الاشجار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ruba</dc:creator>
  <cp:lastModifiedBy>L.Battikha</cp:lastModifiedBy>
  <cp:revision>3</cp:revision>
  <dcterms:created xsi:type="dcterms:W3CDTF">2006-08-16T00:00:00Z</dcterms:created>
  <dcterms:modified xsi:type="dcterms:W3CDTF">2023-03-31T17:54:45Z</dcterms:modified>
</cp:coreProperties>
</file>